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60" r:id="rId6"/>
    <p:sldId id="259" r:id="rId7"/>
    <p:sldId id="261" r:id="rId8"/>
    <p:sldId id="263" r:id="rId9"/>
    <p:sldId id="265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A2CD8-4181-486E-9C16-71D545B1B28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C4037B-4331-41AD-9B9C-D70A67C5507A}">
      <dgm:prSet phldrT="[Текст]" custT="1"/>
      <dgm:spPr/>
      <dgm:t>
        <a:bodyPr/>
        <a:lstStyle/>
        <a:p>
          <a:r>
            <a:rPr lang="ru-RU" sz="1600" dirty="0" smtClean="0"/>
            <a:t>пп.5,6,</a:t>
          </a:r>
        </a:p>
        <a:p>
          <a:r>
            <a:rPr lang="ru-RU" sz="1600" dirty="0" smtClean="0"/>
            <a:t>пп.7,8</a:t>
          </a:r>
          <a:endParaRPr lang="ru-RU" sz="1600" dirty="0"/>
        </a:p>
      </dgm:t>
    </dgm:pt>
    <dgm:pt modelId="{74B1A218-E55C-49C0-8C60-C7BE8F621CD3}" type="parTrans" cxnId="{C57AFB5A-B5E7-4D8D-B6E0-AD4AECE7D540}">
      <dgm:prSet/>
      <dgm:spPr/>
      <dgm:t>
        <a:bodyPr/>
        <a:lstStyle/>
        <a:p>
          <a:endParaRPr lang="ru-RU" sz="1600"/>
        </a:p>
      </dgm:t>
    </dgm:pt>
    <dgm:pt modelId="{E2D7C6D9-CCA6-4F0B-9837-8EA0CE7CCFC1}" type="sibTrans" cxnId="{C57AFB5A-B5E7-4D8D-B6E0-AD4AECE7D540}">
      <dgm:prSet/>
      <dgm:spPr/>
      <dgm:t>
        <a:bodyPr/>
        <a:lstStyle/>
        <a:p>
          <a:endParaRPr lang="ru-RU" sz="1600"/>
        </a:p>
      </dgm:t>
    </dgm:pt>
    <dgm:pt modelId="{9BC7F5C4-B359-45C6-B6BE-0C8C98F66D6E}">
      <dgm:prSet phldrT="[Текст]" custT="1"/>
      <dgm:spPr/>
      <dgm:t>
        <a:bodyPr/>
        <a:lstStyle/>
        <a:p>
          <a:r>
            <a:rPr lang="ru-RU" sz="1600" dirty="0" smtClean="0"/>
            <a:t>Права и обязанности проверяющего и руководителя школы</a:t>
          </a:r>
          <a:endParaRPr lang="ru-RU" sz="1600" dirty="0"/>
        </a:p>
      </dgm:t>
    </dgm:pt>
    <dgm:pt modelId="{64124269-D859-4789-AFCF-D4824B9E3256}" type="parTrans" cxnId="{8877DA20-A5D1-4097-AA02-569E0AF0001D}">
      <dgm:prSet/>
      <dgm:spPr/>
      <dgm:t>
        <a:bodyPr/>
        <a:lstStyle/>
        <a:p>
          <a:endParaRPr lang="ru-RU" sz="1600"/>
        </a:p>
      </dgm:t>
    </dgm:pt>
    <dgm:pt modelId="{0EA224C2-1266-4B2F-B73F-9F8BF522E750}" type="sibTrans" cxnId="{8877DA20-A5D1-4097-AA02-569E0AF0001D}">
      <dgm:prSet/>
      <dgm:spPr/>
      <dgm:t>
        <a:bodyPr/>
        <a:lstStyle/>
        <a:p>
          <a:endParaRPr lang="ru-RU" sz="1600"/>
        </a:p>
      </dgm:t>
    </dgm:pt>
    <dgm:pt modelId="{A8A31D45-2977-4BC7-9FB8-5D12380DF051}">
      <dgm:prSet phldrT="[Текст]" custT="1"/>
      <dgm:spPr/>
      <dgm:t>
        <a:bodyPr/>
        <a:lstStyle/>
        <a:p>
          <a:r>
            <a:rPr lang="ru-RU" sz="1600" dirty="0" smtClean="0"/>
            <a:t>п.10</a:t>
          </a:r>
          <a:endParaRPr lang="ru-RU" sz="1600" dirty="0"/>
        </a:p>
      </dgm:t>
    </dgm:pt>
    <dgm:pt modelId="{F68362F5-1F17-4332-B182-2A67D9AF0DB4}" type="parTrans" cxnId="{1F966021-6996-4639-9669-7A81A2542619}">
      <dgm:prSet/>
      <dgm:spPr/>
      <dgm:t>
        <a:bodyPr/>
        <a:lstStyle/>
        <a:p>
          <a:endParaRPr lang="ru-RU" sz="1600"/>
        </a:p>
      </dgm:t>
    </dgm:pt>
    <dgm:pt modelId="{748E2E9B-B7C7-4FD9-A5CC-E3C8B85C94E4}" type="sibTrans" cxnId="{1F966021-6996-4639-9669-7A81A2542619}">
      <dgm:prSet/>
      <dgm:spPr/>
      <dgm:t>
        <a:bodyPr/>
        <a:lstStyle/>
        <a:p>
          <a:endParaRPr lang="ru-RU" sz="1600"/>
        </a:p>
      </dgm:t>
    </dgm:pt>
    <dgm:pt modelId="{FA8D4C08-4670-48D6-B5B6-AAED626053F8}">
      <dgm:prSet phldrT="[Текст]" custT="1"/>
      <dgm:spPr/>
      <dgm:t>
        <a:bodyPr/>
        <a:lstStyle/>
        <a:p>
          <a:r>
            <a:rPr lang="ru-RU" sz="1600" dirty="0" smtClean="0"/>
            <a:t>Исчерпывающий перечень документов и информации, необходимых для осуществления </a:t>
          </a:r>
          <a:r>
            <a:rPr lang="ru-RU" sz="1600" dirty="0" err="1" smtClean="0"/>
            <a:t>гос.контроля</a:t>
          </a:r>
          <a:r>
            <a:rPr lang="ru-RU" sz="1600" dirty="0" smtClean="0"/>
            <a:t>, </a:t>
          </a:r>
          <a:endParaRPr lang="ru-RU" sz="1600" dirty="0"/>
        </a:p>
      </dgm:t>
    </dgm:pt>
    <dgm:pt modelId="{A7A8F544-A3C2-497D-92C6-1BD76AD70C5E}" type="parTrans" cxnId="{D083693C-B39C-4242-AC53-BC4819818482}">
      <dgm:prSet/>
      <dgm:spPr/>
      <dgm:t>
        <a:bodyPr/>
        <a:lstStyle/>
        <a:p>
          <a:endParaRPr lang="ru-RU" sz="1600"/>
        </a:p>
      </dgm:t>
    </dgm:pt>
    <dgm:pt modelId="{CDEF8657-7088-4CD3-9832-0221CB25E5CF}" type="sibTrans" cxnId="{D083693C-B39C-4242-AC53-BC4819818482}">
      <dgm:prSet/>
      <dgm:spPr/>
      <dgm:t>
        <a:bodyPr/>
        <a:lstStyle/>
        <a:p>
          <a:endParaRPr lang="ru-RU" sz="1600"/>
        </a:p>
      </dgm:t>
    </dgm:pt>
    <dgm:pt modelId="{18A66320-E6A1-457F-A373-EDED38AB73AC}">
      <dgm:prSet phldrT="[Текст]" custT="1"/>
      <dgm:spPr/>
      <dgm:t>
        <a:bodyPr/>
        <a:lstStyle/>
        <a:p>
          <a:r>
            <a:rPr lang="ru-RU" sz="1600" dirty="0" smtClean="0"/>
            <a:t>П.15</a:t>
          </a:r>
          <a:endParaRPr lang="ru-RU" sz="1600" dirty="0"/>
        </a:p>
      </dgm:t>
    </dgm:pt>
    <dgm:pt modelId="{5D39970C-6403-498F-8B6F-7331BC7739DE}" type="parTrans" cxnId="{D500298F-A9DD-40C4-BC25-1637C63F1F46}">
      <dgm:prSet/>
      <dgm:spPr/>
      <dgm:t>
        <a:bodyPr/>
        <a:lstStyle/>
        <a:p>
          <a:endParaRPr lang="ru-RU" sz="1600"/>
        </a:p>
      </dgm:t>
    </dgm:pt>
    <dgm:pt modelId="{5264FEC1-66DB-4824-88BB-7C797537A115}" type="sibTrans" cxnId="{D500298F-A9DD-40C4-BC25-1637C63F1F46}">
      <dgm:prSet/>
      <dgm:spPr/>
      <dgm:t>
        <a:bodyPr/>
        <a:lstStyle/>
        <a:p>
          <a:endParaRPr lang="ru-RU" sz="1600"/>
        </a:p>
      </dgm:t>
    </dgm:pt>
    <dgm:pt modelId="{8735FDAF-44ED-44F0-AF39-FDF915AEAE3B}">
      <dgm:prSet phldrT="[Текст]" custT="1"/>
      <dgm:spPr/>
      <dgm:t>
        <a:bodyPr/>
        <a:lstStyle/>
        <a:p>
          <a:r>
            <a:rPr lang="ru-RU" sz="1600" dirty="0" smtClean="0"/>
            <a:t>Срок проведения проверки – не более 20 рабочих дней</a:t>
          </a:r>
          <a:endParaRPr lang="ru-RU" sz="1600" dirty="0"/>
        </a:p>
      </dgm:t>
    </dgm:pt>
    <dgm:pt modelId="{D3FE20FC-852F-4884-8FFC-6F159871E769}" type="parTrans" cxnId="{84DAB609-BD64-46E2-BBBF-1FE4358159D9}">
      <dgm:prSet/>
      <dgm:spPr/>
      <dgm:t>
        <a:bodyPr/>
        <a:lstStyle/>
        <a:p>
          <a:endParaRPr lang="ru-RU" sz="1600"/>
        </a:p>
      </dgm:t>
    </dgm:pt>
    <dgm:pt modelId="{506D18B0-C278-47F3-AEDB-FDE0FBF1EE10}" type="sibTrans" cxnId="{84DAB609-BD64-46E2-BBBF-1FE4358159D9}">
      <dgm:prSet/>
      <dgm:spPr/>
      <dgm:t>
        <a:bodyPr/>
        <a:lstStyle/>
        <a:p>
          <a:endParaRPr lang="ru-RU" sz="1600"/>
        </a:p>
      </dgm:t>
    </dgm:pt>
    <dgm:pt modelId="{1A039F6D-DED8-427D-9425-41286265F160}">
      <dgm:prSet phldrT="[Текст]" custT="1"/>
      <dgm:spPr/>
      <dgm:t>
        <a:bodyPr/>
        <a:lstStyle/>
        <a:p>
          <a:r>
            <a:rPr lang="ru-RU" sz="1600" dirty="0" smtClean="0"/>
            <a:t>Может быть продлен – не более 20 рабочих дней</a:t>
          </a:r>
          <a:endParaRPr lang="ru-RU" sz="1600" dirty="0"/>
        </a:p>
      </dgm:t>
    </dgm:pt>
    <dgm:pt modelId="{9CFC0827-124B-424A-BE39-F63E635F8AA8}" type="parTrans" cxnId="{4495F3CA-3732-4795-BB0B-EA7ED6A07580}">
      <dgm:prSet/>
      <dgm:spPr/>
      <dgm:t>
        <a:bodyPr/>
        <a:lstStyle/>
        <a:p>
          <a:endParaRPr lang="ru-RU" sz="1600"/>
        </a:p>
      </dgm:t>
    </dgm:pt>
    <dgm:pt modelId="{AC0D00C5-7B28-4C0D-A47F-5AD2B8551F6A}" type="sibTrans" cxnId="{4495F3CA-3732-4795-BB0B-EA7ED6A07580}">
      <dgm:prSet/>
      <dgm:spPr/>
      <dgm:t>
        <a:bodyPr/>
        <a:lstStyle/>
        <a:p>
          <a:endParaRPr lang="ru-RU" sz="1600"/>
        </a:p>
      </dgm:t>
    </dgm:pt>
    <dgm:pt modelId="{7A4036D6-2D8A-4D1C-B49C-620C4C63D36F}">
      <dgm:prSet phldrT="[Текст]" custT="1"/>
      <dgm:spPr/>
      <dgm:t>
        <a:bodyPr/>
        <a:lstStyle/>
        <a:p>
          <a:r>
            <a:rPr lang="ru-RU" sz="1600" dirty="0" smtClean="0"/>
            <a:t>в </a:t>
          </a:r>
          <a:r>
            <a:rPr lang="ru-RU" sz="1600" dirty="0" err="1" smtClean="0"/>
            <a:t>т.ч</a:t>
          </a:r>
          <a:r>
            <a:rPr lang="ru-RU" sz="1600" dirty="0" smtClean="0"/>
            <a:t>. перечень ЛНА</a:t>
          </a:r>
          <a:endParaRPr lang="ru-RU" sz="1600" dirty="0"/>
        </a:p>
      </dgm:t>
    </dgm:pt>
    <dgm:pt modelId="{06454B2C-A1F7-4008-9644-F207BB55D84E}" type="parTrans" cxnId="{49B485F5-57D5-4D7A-B1F4-3B76F65C7823}">
      <dgm:prSet/>
      <dgm:spPr/>
      <dgm:t>
        <a:bodyPr/>
        <a:lstStyle/>
        <a:p>
          <a:endParaRPr lang="ru-RU" sz="1600"/>
        </a:p>
      </dgm:t>
    </dgm:pt>
    <dgm:pt modelId="{57D671C9-EA27-4850-BE2F-1793D748EFB0}" type="sibTrans" cxnId="{49B485F5-57D5-4D7A-B1F4-3B76F65C7823}">
      <dgm:prSet/>
      <dgm:spPr/>
      <dgm:t>
        <a:bodyPr/>
        <a:lstStyle/>
        <a:p>
          <a:endParaRPr lang="ru-RU" sz="1600"/>
        </a:p>
      </dgm:t>
    </dgm:pt>
    <dgm:pt modelId="{C2282AF4-B703-448D-B5A1-D9F37BB4920B}">
      <dgm:prSet phldrT="[Текст]" custT="1"/>
      <dgm:spPr/>
      <dgm:t>
        <a:bodyPr/>
        <a:lstStyle/>
        <a:p>
          <a:r>
            <a:rPr lang="ru-RU" sz="1600" dirty="0" smtClean="0"/>
            <a:t>п.41, п.43</a:t>
          </a:r>
          <a:endParaRPr lang="ru-RU" sz="1600" dirty="0"/>
        </a:p>
      </dgm:t>
    </dgm:pt>
    <dgm:pt modelId="{590DC8A2-2874-46C2-AFFE-E86297FDCEB4}" type="parTrans" cxnId="{AF2EE329-B1CC-4EEB-8E65-048995414DCD}">
      <dgm:prSet/>
      <dgm:spPr/>
      <dgm:t>
        <a:bodyPr/>
        <a:lstStyle/>
        <a:p>
          <a:endParaRPr lang="ru-RU" sz="1600"/>
        </a:p>
      </dgm:t>
    </dgm:pt>
    <dgm:pt modelId="{E8EE3E61-F1D7-40A2-9C76-939422DCE01E}" type="sibTrans" cxnId="{AF2EE329-B1CC-4EEB-8E65-048995414DCD}">
      <dgm:prSet/>
      <dgm:spPr/>
      <dgm:t>
        <a:bodyPr/>
        <a:lstStyle/>
        <a:p>
          <a:endParaRPr lang="ru-RU" sz="1600"/>
        </a:p>
      </dgm:t>
    </dgm:pt>
    <dgm:pt modelId="{4A279CC4-B1FF-4309-834B-775788B90DF4}">
      <dgm:prSet custT="1"/>
      <dgm:spPr/>
      <dgm:t>
        <a:bodyPr/>
        <a:lstStyle/>
        <a:p>
          <a:r>
            <a:rPr lang="ru-RU" sz="1400" dirty="0" smtClean="0"/>
            <a:t>До выезда – проверка материалов и документов на официальном сайте; </a:t>
          </a:r>
          <a:endParaRPr lang="ru-RU" sz="1400" dirty="0"/>
        </a:p>
      </dgm:t>
    </dgm:pt>
    <dgm:pt modelId="{2673E9DA-2E41-43A5-A1A7-A48C2A5CEAEB}" type="parTrans" cxnId="{D1D0863F-6C57-4421-AFDC-7522129AE0F1}">
      <dgm:prSet/>
      <dgm:spPr/>
      <dgm:t>
        <a:bodyPr/>
        <a:lstStyle/>
        <a:p>
          <a:endParaRPr lang="ru-RU" sz="1600"/>
        </a:p>
      </dgm:t>
    </dgm:pt>
    <dgm:pt modelId="{A2D78571-4C0A-4890-B719-B59535BF319C}" type="sibTrans" cxnId="{D1D0863F-6C57-4421-AFDC-7522129AE0F1}">
      <dgm:prSet/>
      <dgm:spPr/>
      <dgm:t>
        <a:bodyPr/>
        <a:lstStyle/>
        <a:p>
          <a:endParaRPr lang="ru-RU" sz="1600"/>
        </a:p>
      </dgm:t>
    </dgm:pt>
    <dgm:pt modelId="{2AB649AB-AB14-4548-A8CC-4486E448D270}">
      <dgm:prSet custT="1"/>
      <dgm:spPr/>
      <dgm:t>
        <a:bodyPr/>
        <a:lstStyle/>
        <a:p>
          <a:r>
            <a:rPr lang="ru-RU" sz="1400" dirty="0" smtClean="0"/>
            <a:t>В ходе проверки – анализ документов и материалов на месте, осмотр здания, помещений и </a:t>
          </a:r>
          <a:r>
            <a:rPr lang="ru-RU" sz="1400" dirty="0" err="1" smtClean="0"/>
            <a:t>матер.техн.базы</a:t>
          </a:r>
          <a:endParaRPr lang="ru-RU" sz="1400" dirty="0"/>
        </a:p>
      </dgm:t>
    </dgm:pt>
    <dgm:pt modelId="{C2E525A0-C604-4E3E-805B-4C5ED27D83CB}" type="parTrans" cxnId="{6DACD943-DB17-42BD-9290-236A627F478C}">
      <dgm:prSet/>
      <dgm:spPr/>
      <dgm:t>
        <a:bodyPr/>
        <a:lstStyle/>
        <a:p>
          <a:endParaRPr lang="ru-RU" sz="1600"/>
        </a:p>
      </dgm:t>
    </dgm:pt>
    <dgm:pt modelId="{45953B7F-BFC7-401E-8179-20D81E725AFC}" type="sibTrans" cxnId="{6DACD943-DB17-42BD-9290-236A627F478C}">
      <dgm:prSet/>
      <dgm:spPr/>
      <dgm:t>
        <a:bodyPr/>
        <a:lstStyle/>
        <a:p>
          <a:endParaRPr lang="ru-RU" sz="1600"/>
        </a:p>
      </dgm:t>
    </dgm:pt>
    <dgm:pt modelId="{3432C1A2-4FEF-44DE-838B-C36E0DC897B2}" type="pres">
      <dgm:prSet presAssocID="{C9BA2CD8-4181-486E-9C16-71D545B1B28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A0C98A-33C5-4FAE-9836-2592098DD2DE}" type="pres">
      <dgm:prSet presAssocID="{D7C4037B-4331-41AD-9B9C-D70A67C5507A}" presName="composite" presStyleCnt="0"/>
      <dgm:spPr/>
    </dgm:pt>
    <dgm:pt modelId="{D6B1ABB5-52CF-4E1A-AE81-64FF09550DA5}" type="pres">
      <dgm:prSet presAssocID="{D7C4037B-4331-41AD-9B9C-D70A67C5507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DB0DE-4E86-4A97-8F49-33F7D4314FB3}" type="pres">
      <dgm:prSet presAssocID="{D7C4037B-4331-41AD-9B9C-D70A67C5507A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BD1D3-C37E-46D9-9286-4BB82944C47C}" type="pres">
      <dgm:prSet presAssocID="{E2D7C6D9-CCA6-4F0B-9837-8EA0CE7CCFC1}" presName="sp" presStyleCnt="0"/>
      <dgm:spPr/>
    </dgm:pt>
    <dgm:pt modelId="{4830404D-D701-469F-8347-5DE31CF6DD70}" type="pres">
      <dgm:prSet presAssocID="{A8A31D45-2977-4BC7-9FB8-5D12380DF051}" presName="composite" presStyleCnt="0"/>
      <dgm:spPr/>
    </dgm:pt>
    <dgm:pt modelId="{E6108063-96C4-4F48-94A8-F4C0BD946CFA}" type="pres">
      <dgm:prSet presAssocID="{A8A31D45-2977-4BC7-9FB8-5D12380DF05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0A58F-CF65-4B5E-8B56-2EB2D6411E09}" type="pres">
      <dgm:prSet presAssocID="{A8A31D45-2977-4BC7-9FB8-5D12380DF05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713352-6F4D-4FC6-8178-62E3ECA0F92D}" type="pres">
      <dgm:prSet presAssocID="{748E2E9B-B7C7-4FD9-A5CC-E3C8B85C94E4}" presName="sp" presStyleCnt="0"/>
      <dgm:spPr/>
    </dgm:pt>
    <dgm:pt modelId="{AD7BBB52-E8E9-48EB-93FA-B227E9EEEABA}" type="pres">
      <dgm:prSet presAssocID="{18A66320-E6A1-457F-A373-EDED38AB73AC}" presName="composite" presStyleCnt="0"/>
      <dgm:spPr/>
    </dgm:pt>
    <dgm:pt modelId="{F049F261-2824-41F1-B6AA-083449C2A142}" type="pres">
      <dgm:prSet presAssocID="{18A66320-E6A1-457F-A373-EDED38AB73A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746E8-2D30-48E7-A428-B9056CD3D1FD}" type="pres">
      <dgm:prSet presAssocID="{18A66320-E6A1-457F-A373-EDED38AB73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FDE8E-94CC-4AFF-BB77-1D5832419CBD}" type="pres">
      <dgm:prSet presAssocID="{5264FEC1-66DB-4824-88BB-7C797537A115}" presName="sp" presStyleCnt="0"/>
      <dgm:spPr/>
    </dgm:pt>
    <dgm:pt modelId="{6D626DF9-CD3C-4182-8950-B3FA0EFEFA68}" type="pres">
      <dgm:prSet presAssocID="{C2282AF4-B703-448D-B5A1-D9F37BB4920B}" presName="composite" presStyleCnt="0"/>
      <dgm:spPr/>
    </dgm:pt>
    <dgm:pt modelId="{1842F44C-8AFB-4295-8C00-1BCB9CB7CBCC}" type="pres">
      <dgm:prSet presAssocID="{C2282AF4-B703-448D-B5A1-D9F37BB4920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F9330-A42F-4248-9366-4EE4022D6BE9}" type="pres">
      <dgm:prSet presAssocID="{C2282AF4-B703-448D-B5A1-D9F37BB4920B}" presName="descendantText" presStyleLbl="alignAcc1" presStyleIdx="3" presStyleCnt="4" custLinFactNeighborX="-877" custLinFactNeighborY="-4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E30AB2-3843-4C5D-B316-2B44A3BE4D93}" type="presOf" srcId="{9BC7F5C4-B359-45C6-B6BE-0C8C98F66D6E}" destId="{8C5DB0DE-4E86-4A97-8F49-33F7D4314FB3}" srcOrd="0" destOrd="0" presId="urn:microsoft.com/office/officeart/2005/8/layout/chevron2"/>
    <dgm:cxn modelId="{D1D0863F-6C57-4421-AFDC-7522129AE0F1}" srcId="{C2282AF4-B703-448D-B5A1-D9F37BB4920B}" destId="{4A279CC4-B1FF-4309-834B-775788B90DF4}" srcOrd="0" destOrd="0" parTransId="{2673E9DA-2E41-43A5-A1A7-A48C2A5CEAEB}" sibTransId="{A2D78571-4C0A-4890-B719-B59535BF319C}"/>
    <dgm:cxn modelId="{4A180FF9-24AF-4B4F-8035-2ABAA9142FE1}" type="presOf" srcId="{A8A31D45-2977-4BC7-9FB8-5D12380DF051}" destId="{E6108063-96C4-4F48-94A8-F4C0BD946CFA}" srcOrd="0" destOrd="0" presId="urn:microsoft.com/office/officeart/2005/8/layout/chevron2"/>
    <dgm:cxn modelId="{4495F3CA-3732-4795-BB0B-EA7ED6A07580}" srcId="{18A66320-E6A1-457F-A373-EDED38AB73AC}" destId="{1A039F6D-DED8-427D-9425-41286265F160}" srcOrd="1" destOrd="0" parTransId="{9CFC0827-124B-424A-BE39-F63E635F8AA8}" sibTransId="{AC0D00C5-7B28-4C0D-A47F-5AD2B8551F6A}"/>
    <dgm:cxn modelId="{1F966021-6996-4639-9669-7A81A2542619}" srcId="{C9BA2CD8-4181-486E-9C16-71D545B1B28F}" destId="{A8A31D45-2977-4BC7-9FB8-5D12380DF051}" srcOrd="1" destOrd="0" parTransId="{F68362F5-1F17-4332-B182-2A67D9AF0DB4}" sibTransId="{748E2E9B-B7C7-4FD9-A5CC-E3C8B85C94E4}"/>
    <dgm:cxn modelId="{8877DA20-A5D1-4097-AA02-569E0AF0001D}" srcId="{D7C4037B-4331-41AD-9B9C-D70A67C5507A}" destId="{9BC7F5C4-B359-45C6-B6BE-0C8C98F66D6E}" srcOrd="0" destOrd="0" parTransId="{64124269-D859-4789-AFCF-D4824B9E3256}" sibTransId="{0EA224C2-1266-4B2F-B73F-9F8BF522E750}"/>
    <dgm:cxn modelId="{433D4969-1DD2-4C69-B560-C5C59FC1CFC0}" type="presOf" srcId="{1A039F6D-DED8-427D-9425-41286265F160}" destId="{405746E8-2D30-48E7-A428-B9056CD3D1FD}" srcOrd="0" destOrd="1" presId="urn:microsoft.com/office/officeart/2005/8/layout/chevron2"/>
    <dgm:cxn modelId="{D5F2EAF1-FBE9-4A44-B317-261D95C1B4AF}" type="presOf" srcId="{FA8D4C08-4670-48D6-B5B6-AAED626053F8}" destId="{3410A58F-CF65-4B5E-8B56-2EB2D6411E09}" srcOrd="0" destOrd="0" presId="urn:microsoft.com/office/officeart/2005/8/layout/chevron2"/>
    <dgm:cxn modelId="{A6287BA7-E7E9-47BA-B323-E41467ACFBCB}" type="presOf" srcId="{7A4036D6-2D8A-4D1C-B49C-620C4C63D36F}" destId="{3410A58F-CF65-4B5E-8B56-2EB2D6411E09}" srcOrd="0" destOrd="1" presId="urn:microsoft.com/office/officeart/2005/8/layout/chevron2"/>
    <dgm:cxn modelId="{9C51804B-3420-4F9E-8183-010DF71B43AD}" type="presOf" srcId="{4A279CC4-B1FF-4309-834B-775788B90DF4}" destId="{A62F9330-A42F-4248-9366-4EE4022D6BE9}" srcOrd="0" destOrd="0" presId="urn:microsoft.com/office/officeart/2005/8/layout/chevron2"/>
    <dgm:cxn modelId="{908540D9-AC0B-4C1D-A98D-9B8B5DD3F14F}" type="presOf" srcId="{2AB649AB-AB14-4548-A8CC-4486E448D270}" destId="{A62F9330-A42F-4248-9366-4EE4022D6BE9}" srcOrd="0" destOrd="1" presId="urn:microsoft.com/office/officeart/2005/8/layout/chevron2"/>
    <dgm:cxn modelId="{6DACD943-DB17-42BD-9290-236A627F478C}" srcId="{C2282AF4-B703-448D-B5A1-D9F37BB4920B}" destId="{2AB649AB-AB14-4548-A8CC-4486E448D270}" srcOrd="1" destOrd="0" parTransId="{C2E525A0-C604-4E3E-805B-4C5ED27D83CB}" sibTransId="{45953B7F-BFC7-401E-8179-20D81E725AFC}"/>
    <dgm:cxn modelId="{D500298F-A9DD-40C4-BC25-1637C63F1F46}" srcId="{C9BA2CD8-4181-486E-9C16-71D545B1B28F}" destId="{18A66320-E6A1-457F-A373-EDED38AB73AC}" srcOrd="2" destOrd="0" parTransId="{5D39970C-6403-498F-8B6F-7331BC7739DE}" sibTransId="{5264FEC1-66DB-4824-88BB-7C797537A115}"/>
    <dgm:cxn modelId="{D083693C-B39C-4242-AC53-BC4819818482}" srcId="{A8A31D45-2977-4BC7-9FB8-5D12380DF051}" destId="{FA8D4C08-4670-48D6-B5B6-AAED626053F8}" srcOrd="0" destOrd="0" parTransId="{A7A8F544-A3C2-497D-92C6-1BD76AD70C5E}" sibTransId="{CDEF8657-7088-4CD3-9832-0221CB25E5CF}"/>
    <dgm:cxn modelId="{529B461B-EB5E-4E4C-82B2-6971A22A1C9B}" type="presOf" srcId="{C9BA2CD8-4181-486E-9C16-71D545B1B28F}" destId="{3432C1A2-4FEF-44DE-838B-C36E0DC897B2}" srcOrd="0" destOrd="0" presId="urn:microsoft.com/office/officeart/2005/8/layout/chevron2"/>
    <dgm:cxn modelId="{84DAB609-BD64-46E2-BBBF-1FE4358159D9}" srcId="{18A66320-E6A1-457F-A373-EDED38AB73AC}" destId="{8735FDAF-44ED-44F0-AF39-FDF915AEAE3B}" srcOrd="0" destOrd="0" parTransId="{D3FE20FC-852F-4884-8FFC-6F159871E769}" sibTransId="{506D18B0-C278-47F3-AEDB-FDE0FBF1EE10}"/>
    <dgm:cxn modelId="{C57AFB5A-B5E7-4D8D-B6E0-AD4AECE7D540}" srcId="{C9BA2CD8-4181-486E-9C16-71D545B1B28F}" destId="{D7C4037B-4331-41AD-9B9C-D70A67C5507A}" srcOrd="0" destOrd="0" parTransId="{74B1A218-E55C-49C0-8C60-C7BE8F621CD3}" sibTransId="{E2D7C6D9-CCA6-4F0B-9837-8EA0CE7CCFC1}"/>
    <dgm:cxn modelId="{AF2EE329-B1CC-4EEB-8E65-048995414DCD}" srcId="{C9BA2CD8-4181-486E-9C16-71D545B1B28F}" destId="{C2282AF4-B703-448D-B5A1-D9F37BB4920B}" srcOrd="3" destOrd="0" parTransId="{590DC8A2-2874-46C2-AFFE-E86297FDCEB4}" sibTransId="{E8EE3E61-F1D7-40A2-9C76-939422DCE01E}"/>
    <dgm:cxn modelId="{64EB7E51-E298-485A-BBF3-A47808FB21C9}" type="presOf" srcId="{C2282AF4-B703-448D-B5A1-D9F37BB4920B}" destId="{1842F44C-8AFB-4295-8C00-1BCB9CB7CBCC}" srcOrd="0" destOrd="0" presId="urn:microsoft.com/office/officeart/2005/8/layout/chevron2"/>
    <dgm:cxn modelId="{49B485F5-57D5-4D7A-B1F4-3B76F65C7823}" srcId="{A8A31D45-2977-4BC7-9FB8-5D12380DF051}" destId="{7A4036D6-2D8A-4D1C-B49C-620C4C63D36F}" srcOrd="1" destOrd="0" parTransId="{06454B2C-A1F7-4008-9644-F207BB55D84E}" sibTransId="{57D671C9-EA27-4850-BE2F-1793D748EFB0}"/>
    <dgm:cxn modelId="{62E3BB8C-A54B-4D07-AE43-EE0D2EB6C26F}" type="presOf" srcId="{8735FDAF-44ED-44F0-AF39-FDF915AEAE3B}" destId="{405746E8-2D30-48E7-A428-B9056CD3D1FD}" srcOrd="0" destOrd="0" presId="urn:microsoft.com/office/officeart/2005/8/layout/chevron2"/>
    <dgm:cxn modelId="{C6E2A1AB-3F13-4945-A55D-A6881A870DD8}" type="presOf" srcId="{D7C4037B-4331-41AD-9B9C-D70A67C5507A}" destId="{D6B1ABB5-52CF-4E1A-AE81-64FF09550DA5}" srcOrd="0" destOrd="0" presId="urn:microsoft.com/office/officeart/2005/8/layout/chevron2"/>
    <dgm:cxn modelId="{888ED704-B830-4804-858F-6F456A309F3F}" type="presOf" srcId="{18A66320-E6A1-457F-A373-EDED38AB73AC}" destId="{F049F261-2824-41F1-B6AA-083449C2A142}" srcOrd="0" destOrd="0" presId="urn:microsoft.com/office/officeart/2005/8/layout/chevron2"/>
    <dgm:cxn modelId="{000488F4-C1B8-464B-BE17-4387BFEFBBA2}" type="presParOf" srcId="{3432C1A2-4FEF-44DE-838B-C36E0DC897B2}" destId="{85A0C98A-33C5-4FAE-9836-2592098DD2DE}" srcOrd="0" destOrd="0" presId="urn:microsoft.com/office/officeart/2005/8/layout/chevron2"/>
    <dgm:cxn modelId="{764CE879-3C83-41B7-BBBD-AF228DFF1511}" type="presParOf" srcId="{85A0C98A-33C5-4FAE-9836-2592098DD2DE}" destId="{D6B1ABB5-52CF-4E1A-AE81-64FF09550DA5}" srcOrd="0" destOrd="0" presId="urn:microsoft.com/office/officeart/2005/8/layout/chevron2"/>
    <dgm:cxn modelId="{19C55075-38CF-4DE9-9E7F-7F5D36A08FA6}" type="presParOf" srcId="{85A0C98A-33C5-4FAE-9836-2592098DD2DE}" destId="{8C5DB0DE-4E86-4A97-8F49-33F7D4314FB3}" srcOrd="1" destOrd="0" presId="urn:microsoft.com/office/officeart/2005/8/layout/chevron2"/>
    <dgm:cxn modelId="{C276C76E-41DE-4557-B04F-F4D35A7B4B7F}" type="presParOf" srcId="{3432C1A2-4FEF-44DE-838B-C36E0DC897B2}" destId="{8FCBD1D3-C37E-46D9-9286-4BB82944C47C}" srcOrd="1" destOrd="0" presId="urn:microsoft.com/office/officeart/2005/8/layout/chevron2"/>
    <dgm:cxn modelId="{1BF1DE53-F939-4307-AFE3-DD051C2DA584}" type="presParOf" srcId="{3432C1A2-4FEF-44DE-838B-C36E0DC897B2}" destId="{4830404D-D701-469F-8347-5DE31CF6DD70}" srcOrd="2" destOrd="0" presId="urn:microsoft.com/office/officeart/2005/8/layout/chevron2"/>
    <dgm:cxn modelId="{8A39A232-0467-4F49-A5B1-C489CCC68A3D}" type="presParOf" srcId="{4830404D-D701-469F-8347-5DE31CF6DD70}" destId="{E6108063-96C4-4F48-94A8-F4C0BD946CFA}" srcOrd="0" destOrd="0" presId="urn:microsoft.com/office/officeart/2005/8/layout/chevron2"/>
    <dgm:cxn modelId="{312E434C-0020-40D4-A608-F3EDE04CEEB7}" type="presParOf" srcId="{4830404D-D701-469F-8347-5DE31CF6DD70}" destId="{3410A58F-CF65-4B5E-8B56-2EB2D6411E09}" srcOrd="1" destOrd="0" presId="urn:microsoft.com/office/officeart/2005/8/layout/chevron2"/>
    <dgm:cxn modelId="{4FFCFA18-1971-4EE8-9F77-33F9E5141032}" type="presParOf" srcId="{3432C1A2-4FEF-44DE-838B-C36E0DC897B2}" destId="{0E713352-6F4D-4FC6-8178-62E3ECA0F92D}" srcOrd="3" destOrd="0" presId="urn:microsoft.com/office/officeart/2005/8/layout/chevron2"/>
    <dgm:cxn modelId="{659520C5-7D1C-48F9-A479-24AECA2398B7}" type="presParOf" srcId="{3432C1A2-4FEF-44DE-838B-C36E0DC897B2}" destId="{AD7BBB52-E8E9-48EB-93FA-B227E9EEEABA}" srcOrd="4" destOrd="0" presId="urn:microsoft.com/office/officeart/2005/8/layout/chevron2"/>
    <dgm:cxn modelId="{A6E7F73F-FA0C-46AF-B4E1-8474505A8B40}" type="presParOf" srcId="{AD7BBB52-E8E9-48EB-93FA-B227E9EEEABA}" destId="{F049F261-2824-41F1-B6AA-083449C2A142}" srcOrd="0" destOrd="0" presId="urn:microsoft.com/office/officeart/2005/8/layout/chevron2"/>
    <dgm:cxn modelId="{E20DEDFF-1ABC-4E35-9F86-CAA7202A58D4}" type="presParOf" srcId="{AD7BBB52-E8E9-48EB-93FA-B227E9EEEABA}" destId="{405746E8-2D30-48E7-A428-B9056CD3D1FD}" srcOrd="1" destOrd="0" presId="urn:microsoft.com/office/officeart/2005/8/layout/chevron2"/>
    <dgm:cxn modelId="{F0DB637D-5A85-4EC7-BE34-13FDAAFDD548}" type="presParOf" srcId="{3432C1A2-4FEF-44DE-838B-C36E0DC897B2}" destId="{8A8FDE8E-94CC-4AFF-BB77-1D5832419CBD}" srcOrd="5" destOrd="0" presId="urn:microsoft.com/office/officeart/2005/8/layout/chevron2"/>
    <dgm:cxn modelId="{AF4F8F0B-4909-44C7-B0C1-EE20CC692E68}" type="presParOf" srcId="{3432C1A2-4FEF-44DE-838B-C36E0DC897B2}" destId="{6D626DF9-CD3C-4182-8950-B3FA0EFEFA68}" srcOrd="6" destOrd="0" presId="urn:microsoft.com/office/officeart/2005/8/layout/chevron2"/>
    <dgm:cxn modelId="{CDF35046-66E4-4F51-8AD7-03E136339827}" type="presParOf" srcId="{6D626DF9-CD3C-4182-8950-B3FA0EFEFA68}" destId="{1842F44C-8AFB-4295-8C00-1BCB9CB7CBCC}" srcOrd="0" destOrd="0" presId="urn:microsoft.com/office/officeart/2005/8/layout/chevron2"/>
    <dgm:cxn modelId="{4A862239-55A0-4459-9D9A-9FDF6FC204EE}" type="presParOf" srcId="{6D626DF9-CD3C-4182-8950-B3FA0EFEFA68}" destId="{A62F9330-A42F-4248-9366-4EE4022D6BE9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A2CD8-4181-486E-9C16-71D545B1B28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C4037B-4331-41AD-9B9C-D70A67C5507A}">
      <dgm:prSet phldrT="[Текст]" custT="1"/>
      <dgm:spPr/>
      <dgm:t>
        <a:bodyPr/>
        <a:lstStyle/>
        <a:p>
          <a:r>
            <a:rPr lang="ru-RU" sz="1600" dirty="0" smtClean="0"/>
            <a:t>П.49</a:t>
          </a:r>
          <a:endParaRPr lang="ru-RU" sz="1600" dirty="0"/>
        </a:p>
      </dgm:t>
    </dgm:pt>
    <dgm:pt modelId="{74B1A218-E55C-49C0-8C60-C7BE8F621CD3}" type="parTrans" cxnId="{C57AFB5A-B5E7-4D8D-B6E0-AD4AECE7D540}">
      <dgm:prSet/>
      <dgm:spPr/>
      <dgm:t>
        <a:bodyPr/>
        <a:lstStyle/>
        <a:p>
          <a:endParaRPr lang="ru-RU" sz="1600"/>
        </a:p>
      </dgm:t>
    </dgm:pt>
    <dgm:pt modelId="{E2D7C6D9-CCA6-4F0B-9837-8EA0CE7CCFC1}" type="sibTrans" cxnId="{C57AFB5A-B5E7-4D8D-B6E0-AD4AECE7D540}">
      <dgm:prSet/>
      <dgm:spPr/>
      <dgm:t>
        <a:bodyPr/>
        <a:lstStyle/>
        <a:p>
          <a:endParaRPr lang="ru-RU" sz="1600"/>
        </a:p>
      </dgm:t>
    </dgm:pt>
    <dgm:pt modelId="{18A66320-E6A1-457F-A373-EDED38AB73AC}">
      <dgm:prSet phldrT="[Текст]" custT="1"/>
      <dgm:spPr/>
      <dgm:t>
        <a:bodyPr/>
        <a:lstStyle/>
        <a:p>
          <a:r>
            <a:rPr lang="ru-RU" sz="1600" dirty="0" smtClean="0"/>
            <a:t>П.55</a:t>
          </a:r>
          <a:endParaRPr lang="ru-RU" sz="1600" dirty="0"/>
        </a:p>
      </dgm:t>
    </dgm:pt>
    <dgm:pt modelId="{5D39970C-6403-498F-8B6F-7331BC7739DE}" type="parTrans" cxnId="{D500298F-A9DD-40C4-BC25-1637C63F1F46}">
      <dgm:prSet/>
      <dgm:spPr/>
      <dgm:t>
        <a:bodyPr/>
        <a:lstStyle/>
        <a:p>
          <a:endParaRPr lang="ru-RU" sz="1600"/>
        </a:p>
      </dgm:t>
    </dgm:pt>
    <dgm:pt modelId="{5264FEC1-66DB-4824-88BB-7C797537A115}" type="sibTrans" cxnId="{D500298F-A9DD-40C4-BC25-1637C63F1F46}">
      <dgm:prSet/>
      <dgm:spPr/>
      <dgm:t>
        <a:bodyPr/>
        <a:lstStyle/>
        <a:p>
          <a:endParaRPr lang="ru-RU" sz="1600"/>
        </a:p>
      </dgm:t>
    </dgm:pt>
    <dgm:pt modelId="{8735FDAF-44ED-44F0-AF39-FDF915AEAE3B}">
      <dgm:prSet phldrT="[Текст]" custT="1"/>
      <dgm:spPr/>
      <dgm:t>
        <a:bodyPr/>
        <a:lstStyle/>
        <a:p>
          <a:r>
            <a:rPr lang="ru-RU" sz="1600" dirty="0" smtClean="0"/>
            <a:t>При выявлении нарушений выдается предписания, вручается вместе с актом проверки</a:t>
          </a:r>
          <a:endParaRPr lang="ru-RU" sz="1600" dirty="0"/>
        </a:p>
      </dgm:t>
    </dgm:pt>
    <dgm:pt modelId="{D3FE20FC-852F-4884-8FFC-6F159871E769}" type="parTrans" cxnId="{84DAB609-BD64-46E2-BBBF-1FE4358159D9}">
      <dgm:prSet/>
      <dgm:spPr/>
      <dgm:t>
        <a:bodyPr/>
        <a:lstStyle/>
        <a:p>
          <a:endParaRPr lang="ru-RU" sz="1600"/>
        </a:p>
      </dgm:t>
    </dgm:pt>
    <dgm:pt modelId="{506D18B0-C278-47F3-AEDB-FDE0FBF1EE10}" type="sibTrans" cxnId="{84DAB609-BD64-46E2-BBBF-1FE4358159D9}">
      <dgm:prSet/>
      <dgm:spPr/>
      <dgm:t>
        <a:bodyPr/>
        <a:lstStyle/>
        <a:p>
          <a:endParaRPr lang="ru-RU" sz="1600"/>
        </a:p>
      </dgm:t>
    </dgm:pt>
    <dgm:pt modelId="{C2282AF4-B703-448D-B5A1-D9F37BB4920B}">
      <dgm:prSet phldrT="[Текст]" custT="1"/>
      <dgm:spPr/>
      <dgm:t>
        <a:bodyPr/>
        <a:lstStyle/>
        <a:p>
          <a:r>
            <a:rPr lang="ru-RU" sz="1600" dirty="0" smtClean="0"/>
            <a:t>п.56, п.64</a:t>
          </a:r>
          <a:endParaRPr lang="ru-RU" sz="1600" dirty="0"/>
        </a:p>
      </dgm:t>
    </dgm:pt>
    <dgm:pt modelId="{590DC8A2-2874-46C2-AFFE-E86297FDCEB4}" type="parTrans" cxnId="{AF2EE329-B1CC-4EEB-8E65-048995414DCD}">
      <dgm:prSet/>
      <dgm:spPr/>
      <dgm:t>
        <a:bodyPr/>
        <a:lstStyle/>
        <a:p>
          <a:endParaRPr lang="ru-RU" sz="1600"/>
        </a:p>
      </dgm:t>
    </dgm:pt>
    <dgm:pt modelId="{E8EE3E61-F1D7-40A2-9C76-939422DCE01E}" type="sibTrans" cxnId="{AF2EE329-B1CC-4EEB-8E65-048995414DCD}">
      <dgm:prSet/>
      <dgm:spPr/>
      <dgm:t>
        <a:bodyPr/>
        <a:lstStyle/>
        <a:p>
          <a:endParaRPr lang="ru-RU" sz="1600"/>
        </a:p>
      </dgm:t>
    </dgm:pt>
    <dgm:pt modelId="{4A279CC4-B1FF-4309-834B-775788B90DF4}">
      <dgm:prSet custT="1"/>
      <dgm:spPr/>
      <dgm:t>
        <a:bodyPr/>
        <a:lstStyle/>
        <a:p>
          <a:r>
            <a:rPr lang="ru-RU" sz="1400" dirty="0" smtClean="0"/>
            <a:t>Срок исполнения предписания – до </a:t>
          </a:r>
          <a:r>
            <a:rPr lang="ru-RU" sz="1400" i="1" dirty="0" smtClean="0">
              <a:solidFill>
                <a:srgbClr val="FF0000"/>
              </a:solidFill>
            </a:rPr>
            <a:t>6 месяцев. </a:t>
          </a:r>
          <a:endParaRPr lang="ru-RU" sz="1400" i="1" dirty="0">
            <a:solidFill>
              <a:srgbClr val="FF0000"/>
            </a:solidFill>
          </a:endParaRPr>
        </a:p>
      </dgm:t>
    </dgm:pt>
    <dgm:pt modelId="{2673E9DA-2E41-43A5-A1A7-A48C2A5CEAEB}" type="parTrans" cxnId="{D1D0863F-6C57-4421-AFDC-7522129AE0F1}">
      <dgm:prSet/>
      <dgm:spPr/>
      <dgm:t>
        <a:bodyPr/>
        <a:lstStyle/>
        <a:p>
          <a:endParaRPr lang="ru-RU" sz="1600"/>
        </a:p>
      </dgm:t>
    </dgm:pt>
    <dgm:pt modelId="{A2D78571-4C0A-4890-B719-B59535BF319C}" type="sibTrans" cxnId="{D1D0863F-6C57-4421-AFDC-7522129AE0F1}">
      <dgm:prSet/>
      <dgm:spPr/>
      <dgm:t>
        <a:bodyPr/>
        <a:lstStyle/>
        <a:p>
          <a:endParaRPr lang="ru-RU" sz="1600"/>
        </a:p>
      </dgm:t>
    </dgm:pt>
    <dgm:pt modelId="{352B0831-D9A3-4882-99E5-BC4EAF271D48}">
      <dgm:prSet custT="1"/>
      <dgm:spPr/>
      <dgm:t>
        <a:bodyPr/>
        <a:lstStyle/>
        <a:p>
          <a:r>
            <a:rPr lang="ru-RU" sz="1600" dirty="0" smtClean="0"/>
            <a:t>По результатам проверки составляется акт в 2-х экз., вручается лично руководителю под подпись (дата окончания проверки)</a:t>
          </a:r>
          <a:endParaRPr lang="ru-RU" sz="1600" dirty="0"/>
        </a:p>
      </dgm:t>
    </dgm:pt>
    <dgm:pt modelId="{0156C77F-F1D1-4627-8930-40EA722B32EB}" type="parTrans" cxnId="{B5253AF8-60B6-4AAA-9530-F9229517EAEC}">
      <dgm:prSet/>
      <dgm:spPr/>
    </dgm:pt>
    <dgm:pt modelId="{F8DB0573-0CC9-492C-AEE6-3F261175CAFD}" type="sibTrans" cxnId="{B5253AF8-60B6-4AAA-9530-F9229517EAEC}">
      <dgm:prSet/>
      <dgm:spPr/>
    </dgm:pt>
    <dgm:pt modelId="{0EBCF359-18A0-4329-9B59-2FE700D99A89}">
      <dgm:prSet custT="1"/>
      <dgm:spPr/>
      <dgm:t>
        <a:bodyPr/>
        <a:lstStyle/>
        <a:p>
          <a:endParaRPr lang="ru-RU" sz="1400" dirty="0"/>
        </a:p>
      </dgm:t>
    </dgm:pt>
    <dgm:pt modelId="{0EE4E793-FAD6-4139-B2CA-792F141A72A5}" type="parTrans" cxnId="{6CC5031A-2BD2-4414-BA90-BAF064323548}">
      <dgm:prSet/>
      <dgm:spPr/>
    </dgm:pt>
    <dgm:pt modelId="{890ECC75-9374-43B4-917C-D9BE5D580DF4}" type="sibTrans" cxnId="{6CC5031A-2BD2-4414-BA90-BAF064323548}">
      <dgm:prSet/>
      <dgm:spPr/>
    </dgm:pt>
    <dgm:pt modelId="{6F465596-4AD0-45E7-994B-F133F01D2BFE}">
      <dgm:prSet custT="1"/>
      <dgm:spPr/>
      <dgm:t>
        <a:bodyPr/>
        <a:lstStyle/>
        <a:p>
          <a:r>
            <a:rPr lang="ru-RU" sz="1400" dirty="0" smtClean="0"/>
            <a:t>Отчет о результатах исполнения предписания должен быть представлен </a:t>
          </a:r>
          <a:r>
            <a:rPr lang="ru-RU" sz="1400" dirty="0" smtClean="0">
              <a:solidFill>
                <a:srgbClr val="FF0000"/>
              </a:solidFill>
            </a:rPr>
            <a:t>не позднее окончания срока исполнения предписания.</a:t>
          </a:r>
          <a:endParaRPr lang="ru-RU" sz="1400" dirty="0">
            <a:solidFill>
              <a:srgbClr val="FF0000"/>
            </a:solidFill>
          </a:endParaRPr>
        </a:p>
      </dgm:t>
    </dgm:pt>
    <dgm:pt modelId="{154D3D25-901F-4DB1-8EE6-E44C964995BE}" type="parTrans" cxnId="{55E387C5-CE65-41BD-8037-839B404AAC97}">
      <dgm:prSet/>
      <dgm:spPr/>
    </dgm:pt>
    <dgm:pt modelId="{EC1450D1-33D1-42A1-B8C0-BA03DA2B6E4C}" type="sibTrans" cxnId="{55E387C5-CE65-41BD-8037-839B404AAC97}">
      <dgm:prSet/>
      <dgm:spPr/>
    </dgm:pt>
    <dgm:pt modelId="{3432C1A2-4FEF-44DE-838B-C36E0DC897B2}" type="pres">
      <dgm:prSet presAssocID="{C9BA2CD8-4181-486E-9C16-71D545B1B28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A0C98A-33C5-4FAE-9836-2592098DD2DE}" type="pres">
      <dgm:prSet presAssocID="{D7C4037B-4331-41AD-9B9C-D70A67C5507A}" presName="composite" presStyleCnt="0"/>
      <dgm:spPr/>
    </dgm:pt>
    <dgm:pt modelId="{D6B1ABB5-52CF-4E1A-AE81-64FF09550DA5}" type="pres">
      <dgm:prSet presAssocID="{D7C4037B-4331-41AD-9B9C-D70A67C550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DB0DE-4E86-4A97-8F49-33F7D4314FB3}" type="pres">
      <dgm:prSet presAssocID="{D7C4037B-4331-41AD-9B9C-D70A67C5507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BD1D3-C37E-46D9-9286-4BB82944C47C}" type="pres">
      <dgm:prSet presAssocID="{E2D7C6D9-CCA6-4F0B-9837-8EA0CE7CCFC1}" presName="sp" presStyleCnt="0"/>
      <dgm:spPr/>
    </dgm:pt>
    <dgm:pt modelId="{AD7BBB52-E8E9-48EB-93FA-B227E9EEEABA}" type="pres">
      <dgm:prSet presAssocID="{18A66320-E6A1-457F-A373-EDED38AB73AC}" presName="composite" presStyleCnt="0"/>
      <dgm:spPr/>
    </dgm:pt>
    <dgm:pt modelId="{F049F261-2824-41F1-B6AA-083449C2A142}" type="pres">
      <dgm:prSet presAssocID="{18A66320-E6A1-457F-A373-EDED38AB73A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746E8-2D30-48E7-A428-B9056CD3D1FD}" type="pres">
      <dgm:prSet presAssocID="{18A66320-E6A1-457F-A373-EDED38AB73A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FDE8E-94CC-4AFF-BB77-1D5832419CBD}" type="pres">
      <dgm:prSet presAssocID="{5264FEC1-66DB-4824-88BB-7C797537A115}" presName="sp" presStyleCnt="0"/>
      <dgm:spPr/>
    </dgm:pt>
    <dgm:pt modelId="{6D626DF9-CD3C-4182-8950-B3FA0EFEFA68}" type="pres">
      <dgm:prSet presAssocID="{C2282AF4-B703-448D-B5A1-D9F37BB4920B}" presName="composite" presStyleCnt="0"/>
      <dgm:spPr/>
    </dgm:pt>
    <dgm:pt modelId="{1842F44C-8AFB-4295-8C00-1BCB9CB7CBCC}" type="pres">
      <dgm:prSet presAssocID="{C2282AF4-B703-448D-B5A1-D9F37BB4920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F9330-A42F-4248-9366-4EE4022D6BE9}" type="pres">
      <dgm:prSet presAssocID="{C2282AF4-B703-448D-B5A1-D9F37BB4920B}" presName="descendantText" presStyleLbl="alignAcc1" presStyleIdx="2" presStyleCnt="3" custLinFactNeighborX="-877" custLinFactNeighborY="-4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C5031A-2BD2-4414-BA90-BAF064323548}" srcId="{C2282AF4-B703-448D-B5A1-D9F37BB4920B}" destId="{0EBCF359-18A0-4329-9B59-2FE700D99A89}" srcOrd="2" destOrd="0" parTransId="{0EE4E793-FAD6-4139-B2CA-792F141A72A5}" sibTransId="{890ECC75-9374-43B4-917C-D9BE5D580DF4}"/>
    <dgm:cxn modelId="{B5253AF8-60B6-4AAA-9530-F9229517EAEC}" srcId="{D7C4037B-4331-41AD-9B9C-D70A67C5507A}" destId="{352B0831-D9A3-4882-99E5-BC4EAF271D48}" srcOrd="0" destOrd="0" parTransId="{0156C77F-F1D1-4627-8930-40EA722B32EB}" sibTransId="{F8DB0573-0CC9-492C-AEE6-3F261175CAFD}"/>
    <dgm:cxn modelId="{2EB38719-63A8-4163-BDAC-D82C86451743}" type="presOf" srcId="{8735FDAF-44ED-44F0-AF39-FDF915AEAE3B}" destId="{405746E8-2D30-48E7-A428-B9056CD3D1FD}" srcOrd="0" destOrd="0" presId="urn:microsoft.com/office/officeart/2005/8/layout/chevron2"/>
    <dgm:cxn modelId="{D1D0863F-6C57-4421-AFDC-7522129AE0F1}" srcId="{C2282AF4-B703-448D-B5A1-D9F37BB4920B}" destId="{4A279CC4-B1FF-4309-834B-775788B90DF4}" srcOrd="0" destOrd="0" parTransId="{2673E9DA-2E41-43A5-A1A7-A48C2A5CEAEB}" sibTransId="{A2D78571-4C0A-4890-B719-B59535BF319C}"/>
    <dgm:cxn modelId="{1011E4F2-F41F-4417-AFF4-FC1A28CEC9B9}" type="presOf" srcId="{D7C4037B-4331-41AD-9B9C-D70A67C5507A}" destId="{D6B1ABB5-52CF-4E1A-AE81-64FF09550DA5}" srcOrd="0" destOrd="0" presId="urn:microsoft.com/office/officeart/2005/8/layout/chevron2"/>
    <dgm:cxn modelId="{85387F48-E70E-4022-9EC6-29E73152D51C}" type="presOf" srcId="{18A66320-E6A1-457F-A373-EDED38AB73AC}" destId="{F049F261-2824-41F1-B6AA-083449C2A142}" srcOrd="0" destOrd="0" presId="urn:microsoft.com/office/officeart/2005/8/layout/chevron2"/>
    <dgm:cxn modelId="{910DBE1B-FDC9-44D3-A8DB-8D973923F150}" type="presOf" srcId="{C9BA2CD8-4181-486E-9C16-71D545B1B28F}" destId="{3432C1A2-4FEF-44DE-838B-C36E0DC897B2}" srcOrd="0" destOrd="0" presId="urn:microsoft.com/office/officeart/2005/8/layout/chevron2"/>
    <dgm:cxn modelId="{73051AA5-18FA-4AB6-A018-2F9C262FD321}" type="presOf" srcId="{352B0831-D9A3-4882-99E5-BC4EAF271D48}" destId="{8C5DB0DE-4E86-4A97-8F49-33F7D4314FB3}" srcOrd="0" destOrd="0" presId="urn:microsoft.com/office/officeart/2005/8/layout/chevron2"/>
    <dgm:cxn modelId="{3FF316F1-A69A-4390-BB87-5BA465CE2CDA}" type="presOf" srcId="{4A279CC4-B1FF-4309-834B-775788B90DF4}" destId="{A62F9330-A42F-4248-9366-4EE4022D6BE9}" srcOrd="0" destOrd="0" presId="urn:microsoft.com/office/officeart/2005/8/layout/chevron2"/>
    <dgm:cxn modelId="{55E387C5-CE65-41BD-8037-839B404AAC97}" srcId="{C2282AF4-B703-448D-B5A1-D9F37BB4920B}" destId="{6F465596-4AD0-45E7-994B-F133F01D2BFE}" srcOrd="1" destOrd="0" parTransId="{154D3D25-901F-4DB1-8EE6-E44C964995BE}" sibTransId="{EC1450D1-33D1-42A1-B8C0-BA03DA2B6E4C}"/>
    <dgm:cxn modelId="{D500298F-A9DD-40C4-BC25-1637C63F1F46}" srcId="{C9BA2CD8-4181-486E-9C16-71D545B1B28F}" destId="{18A66320-E6A1-457F-A373-EDED38AB73AC}" srcOrd="1" destOrd="0" parTransId="{5D39970C-6403-498F-8B6F-7331BC7739DE}" sibTransId="{5264FEC1-66DB-4824-88BB-7C797537A115}"/>
    <dgm:cxn modelId="{C7029615-91E1-4526-ACFD-E65A736EA1FA}" type="presOf" srcId="{6F465596-4AD0-45E7-994B-F133F01D2BFE}" destId="{A62F9330-A42F-4248-9366-4EE4022D6BE9}" srcOrd="0" destOrd="1" presId="urn:microsoft.com/office/officeart/2005/8/layout/chevron2"/>
    <dgm:cxn modelId="{AE359EF8-1378-492E-9714-16A4C518A943}" type="presOf" srcId="{0EBCF359-18A0-4329-9B59-2FE700D99A89}" destId="{A62F9330-A42F-4248-9366-4EE4022D6BE9}" srcOrd="0" destOrd="2" presId="urn:microsoft.com/office/officeart/2005/8/layout/chevron2"/>
    <dgm:cxn modelId="{84DAB609-BD64-46E2-BBBF-1FE4358159D9}" srcId="{18A66320-E6A1-457F-A373-EDED38AB73AC}" destId="{8735FDAF-44ED-44F0-AF39-FDF915AEAE3B}" srcOrd="0" destOrd="0" parTransId="{D3FE20FC-852F-4884-8FFC-6F159871E769}" sibTransId="{506D18B0-C278-47F3-AEDB-FDE0FBF1EE10}"/>
    <dgm:cxn modelId="{C57AFB5A-B5E7-4D8D-B6E0-AD4AECE7D540}" srcId="{C9BA2CD8-4181-486E-9C16-71D545B1B28F}" destId="{D7C4037B-4331-41AD-9B9C-D70A67C5507A}" srcOrd="0" destOrd="0" parTransId="{74B1A218-E55C-49C0-8C60-C7BE8F621CD3}" sibTransId="{E2D7C6D9-CCA6-4F0B-9837-8EA0CE7CCFC1}"/>
    <dgm:cxn modelId="{AF2EE329-B1CC-4EEB-8E65-048995414DCD}" srcId="{C9BA2CD8-4181-486E-9C16-71D545B1B28F}" destId="{C2282AF4-B703-448D-B5A1-D9F37BB4920B}" srcOrd="2" destOrd="0" parTransId="{590DC8A2-2874-46C2-AFFE-E86297FDCEB4}" sibTransId="{E8EE3E61-F1D7-40A2-9C76-939422DCE01E}"/>
    <dgm:cxn modelId="{0465383A-7DD1-4DA2-BB37-567C6CFEF263}" type="presOf" srcId="{C2282AF4-B703-448D-B5A1-D9F37BB4920B}" destId="{1842F44C-8AFB-4295-8C00-1BCB9CB7CBCC}" srcOrd="0" destOrd="0" presId="urn:microsoft.com/office/officeart/2005/8/layout/chevron2"/>
    <dgm:cxn modelId="{03CFDC43-9571-458F-8B7C-16B18BC86144}" type="presParOf" srcId="{3432C1A2-4FEF-44DE-838B-C36E0DC897B2}" destId="{85A0C98A-33C5-4FAE-9836-2592098DD2DE}" srcOrd="0" destOrd="0" presId="urn:microsoft.com/office/officeart/2005/8/layout/chevron2"/>
    <dgm:cxn modelId="{ECCF9FA5-883D-4A6B-906C-E520BAE17CA6}" type="presParOf" srcId="{85A0C98A-33C5-4FAE-9836-2592098DD2DE}" destId="{D6B1ABB5-52CF-4E1A-AE81-64FF09550DA5}" srcOrd="0" destOrd="0" presId="urn:microsoft.com/office/officeart/2005/8/layout/chevron2"/>
    <dgm:cxn modelId="{6A969DF1-6414-4B8A-8905-0813E44736D5}" type="presParOf" srcId="{85A0C98A-33C5-4FAE-9836-2592098DD2DE}" destId="{8C5DB0DE-4E86-4A97-8F49-33F7D4314FB3}" srcOrd="1" destOrd="0" presId="urn:microsoft.com/office/officeart/2005/8/layout/chevron2"/>
    <dgm:cxn modelId="{0AC7D7B6-7DE2-4456-974E-D833AB0B09DA}" type="presParOf" srcId="{3432C1A2-4FEF-44DE-838B-C36E0DC897B2}" destId="{8FCBD1D3-C37E-46D9-9286-4BB82944C47C}" srcOrd="1" destOrd="0" presId="urn:microsoft.com/office/officeart/2005/8/layout/chevron2"/>
    <dgm:cxn modelId="{6860DD39-5398-436B-927B-51496D57775A}" type="presParOf" srcId="{3432C1A2-4FEF-44DE-838B-C36E0DC897B2}" destId="{AD7BBB52-E8E9-48EB-93FA-B227E9EEEABA}" srcOrd="2" destOrd="0" presId="urn:microsoft.com/office/officeart/2005/8/layout/chevron2"/>
    <dgm:cxn modelId="{FA5A5E74-86F3-445D-A78A-A86ECB1FF02A}" type="presParOf" srcId="{AD7BBB52-E8E9-48EB-93FA-B227E9EEEABA}" destId="{F049F261-2824-41F1-B6AA-083449C2A142}" srcOrd="0" destOrd="0" presId="urn:microsoft.com/office/officeart/2005/8/layout/chevron2"/>
    <dgm:cxn modelId="{87AC7C2C-9829-4985-8186-8A7E0404ECA7}" type="presParOf" srcId="{AD7BBB52-E8E9-48EB-93FA-B227E9EEEABA}" destId="{405746E8-2D30-48E7-A428-B9056CD3D1FD}" srcOrd="1" destOrd="0" presId="urn:microsoft.com/office/officeart/2005/8/layout/chevron2"/>
    <dgm:cxn modelId="{C708E719-2564-4F55-B086-9A82F77A9B8E}" type="presParOf" srcId="{3432C1A2-4FEF-44DE-838B-C36E0DC897B2}" destId="{8A8FDE8E-94CC-4AFF-BB77-1D5832419CBD}" srcOrd="3" destOrd="0" presId="urn:microsoft.com/office/officeart/2005/8/layout/chevron2"/>
    <dgm:cxn modelId="{DF636BBC-0C09-4A29-B36F-AE3A528CB3C1}" type="presParOf" srcId="{3432C1A2-4FEF-44DE-838B-C36E0DC897B2}" destId="{6D626DF9-CD3C-4182-8950-B3FA0EFEFA68}" srcOrd="4" destOrd="0" presId="urn:microsoft.com/office/officeart/2005/8/layout/chevron2"/>
    <dgm:cxn modelId="{CC12A42A-5F6F-442A-B0F7-00F737156131}" type="presParOf" srcId="{6D626DF9-CD3C-4182-8950-B3FA0EFEFA68}" destId="{1842F44C-8AFB-4295-8C00-1BCB9CB7CBCC}" srcOrd="0" destOrd="0" presId="urn:microsoft.com/office/officeart/2005/8/layout/chevron2"/>
    <dgm:cxn modelId="{0146EAC5-A1CD-42AE-9F2C-58A95987D81A}" type="presParOf" srcId="{6D626DF9-CD3C-4182-8950-B3FA0EFEFA68}" destId="{A62F9330-A42F-4248-9366-4EE4022D6BE9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BA2CD8-4181-486E-9C16-71D545B1B28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C4037B-4331-41AD-9B9C-D70A67C5507A}">
      <dgm:prSet phldrT="[Текст]" custT="1"/>
      <dgm:spPr/>
      <dgm:t>
        <a:bodyPr/>
        <a:lstStyle/>
        <a:p>
          <a:r>
            <a:rPr lang="ru-RU" sz="1400" dirty="0" smtClean="0"/>
            <a:t>П.68</a:t>
          </a:r>
          <a:endParaRPr lang="ru-RU" sz="1400" dirty="0"/>
        </a:p>
      </dgm:t>
    </dgm:pt>
    <dgm:pt modelId="{74B1A218-E55C-49C0-8C60-C7BE8F621CD3}" type="parTrans" cxnId="{C57AFB5A-B5E7-4D8D-B6E0-AD4AECE7D540}">
      <dgm:prSet/>
      <dgm:spPr/>
      <dgm:t>
        <a:bodyPr/>
        <a:lstStyle/>
        <a:p>
          <a:endParaRPr lang="ru-RU" sz="1400"/>
        </a:p>
      </dgm:t>
    </dgm:pt>
    <dgm:pt modelId="{E2D7C6D9-CCA6-4F0B-9837-8EA0CE7CCFC1}" type="sibTrans" cxnId="{C57AFB5A-B5E7-4D8D-B6E0-AD4AECE7D540}">
      <dgm:prSet/>
      <dgm:spPr/>
      <dgm:t>
        <a:bodyPr/>
        <a:lstStyle/>
        <a:p>
          <a:endParaRPr lang="ru-RU" sz="1400"/>
        </a:p>
      </dgm:t>
    </dgm:pt>
    <dgm:pt modelId="{18A66320-E6A1-457F-A373-EDED38AB73AC}">
      <dgm:prSet phldrT="[Текст]" custT="1"/>
      <dgm:spPr/>
      <dgm:t>
        <a:bodyPr/>
        <a:lstStyle/>
        <a:p>
          <a:r>
            <a:rPr lang="ru-RU" sz="1400" dirty="0" smtClean="0"/>
            <a:t>П.67</a:t>
          </a:r>
          <a:endParaRPr lang="ru-RU" sz="1400" dirty="0"/>
        </a:p>
      </dgm:t>
    </dgm:pt>
    <dgm:pt modelId="{5D39970C-6403-498F-8B6F-7331BC7739DE}" type="parTrans" cxnId="{D500298F-A9DD-40C4-BC25-1637C63F1F46}">
      <dgm:prSet/>
      <dgm:spPr/>
      <dgm:t>
        <a:bodyPr/>
        <a:lstStyle/>
        <a:p>
          <a:endParaRPr lang="ru-RU" sz="1400"/>
        </a:p>
      </dgm:t>
    </dgm:pt>
    <dgm:pt modelId="{5264FEC1-66DB-4824-88BB-7C797537A115}" type="sibTrans" cxnId="{D500298F-A9DD-40C4-BC25-1637C63F1F46}">
      <dgm:prSet/>
      <dgm:spPr/>
      <dgm:t>
        <a:bodyPr/>
        <a:lstStyle/>
        <a:p>
          <a:endParaRPr lang="ru-RU" sz="1400"/>
        </a:p>
      </dgm:t>
    </dgm:pt>
    <dgm:pt modelId="{8735FDAF-44ED-44F0-AF39-FDF915AEAE3B}">
      <dgm:prSet phldrT="[Текст]" custT="1"/>
      <dgm:spPr/>
      <dgm:t>
        <a:bodyPr/>
        <a:lstStyle/>
        <a:p>
          <a:r>
            <a:rPr lang="ru-RU" sz="1400" dirty="0" smtClean="0"/>
            <a:t>Отчет не предоставлен в срок или отчет предоставлен в срок и предписание не исполнено – выносится решение о проведении внеплановой проверке</a:t>
          </a:r>
          <a:endParaRPr lang="ru-RU" sz="1400" dirty="0"/>
        </a:p>
      </dgm:t>
    </dgm:pt>
    <dgm:pt modelId="{D3FE20FC-852F-4884-8FFC-6F159871E769}" type="parTrans" cxnId="{84DAB609-BD64-46E2-BBBF-1FE4358159D9}">
      <dgm:prSet/>
      <dgm:spPr/>
      <dgm:t>
        <a:bodyPr/>
        <a:lstStyle/>
        <a:p>
          <a:endParaRPr lang="ru-RU" sz="1400"/>
        </a:p>
      </dgm:t>
    </dgm:pt>
    <dgm:pt modelId="{506D18B0-C278-47F3-AEDB-FDE0FBF1EE10}" type="sibTrans" cxnId="{84DAB609-BD64-46E2-BBBF-1FE4358159D9}">
      <dgm:prSet/>
      <dgm:spPr/>
      <dgm:t>
        <a:bodyPr/>
        <a:lstStyle/>
        <a:p>
          <a:endParaRPr lang="ru-RU" sz="1400"/>
        </a:p>
      </dgm:t>
    </dgm:pt>
    <dgm:pt modelId="{C2282AF4-B703-448D-B5A1-D9F37BB4920B}">
      <dgm:prSet phldrT="[Текст]" custT="1"/>
      <dgm:spPr/>
      <dgm:t>
        <a:bodyPr/>
        <a:lstStyle/>
        <a:p>
          <a:r>
            <a:rPr lang="ru-RU" sz="1400" dirty="0" smtClean="0"/>
            <a:t>П.70</a:t>
          </a:r>
          <a:endParaRPr lang="ru-RU" sz="1400" dirty="0"/>
        </a:p>
      </dgm:t>
    </dgm:pt>
    <dgm:pt modelId="{590DC8A2-2874-46C2-AFFE-E86297FDCEB4}" type="parTrans" cxnId="{AF2EE329-B1CC-4EEB-8E65-048995414DCD}">
      <dgm:prSet/>
      <dgm:spPr/>
      <dgm:t>
        <a:bodyPr/>
        <a:lstStyle/>
        <a:p>
          <a:endParaRPr lang="ru-RU" sz="1400"/>
        </a:p>
      </dgm:t>
    </dgm:pt>
    <dgm:pt modelId="{E8EE3E61-F1D7-40A2-9C76-939422DCE01E}" type="sibTrans" cxnId="{AF2EE329-B1CC-4EEB-8E65-048995414DCD}">
      <dgm:prSet/>
      <dgm:spPr/>
      <dgm:t>
        <a:bodyPr/>
        <a:lstStyle/>
        <a:p>
          <a:endParaRPr lang="ru-RU" sz="1400"/>
        </a:p>
      </dgm:t>
    </dgm:pt>
    <dgm:pt modelId="{4A279CC4-B1FF-4309-834B-775788B90DF4}">
      <dgm:prSet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</a:rPr>
            <a:t>При внеплановой проверке:</a:t>
          </a:r>
          <a:endParaRPr lang="ru-RU" sz="1400" i="0" dirty="0">
            <a:solidFill>
              <a:schemeClr val="tx1"/>
            </a:solidFill>
          </a:endParaRPr>
        </a:p>
      </dgm:t>
    </dgm:pt>
    <dgm:pt modelId="{2673E9DA-2E41-43A5-A1A7-A48C2A5CEAEB}" type="parTrans" cxnId="{D1D0863F-6C57-4421-AFDC-7522129AE0F1}">
      <dgm:prSet/>
      <dgm:spPr/>
      <dgm:t>
        <a:bodyPr/>
        <a:lstStyle/>
        <a:p>
          <a:endParaRPr lang="ru-RU" sz="1400"/>
        </a:p>
      </dgm:t>
    </dgm:pt>
    <dgm:pt modelId="{A2D78571-4C0A-4890-B719-B59535BF319C}" type="sibTrans" cxnId="{D1D0863F-6C57-4421-AFDC-7522129AE0F1}">
      <dgm:prSet/>
      <dgm:spPr/>
      <dgm:t>
        <a:bodyPr/>
        <a:lstStyle/>
        <a:p>
          <a:endParaRPr lang="ru-RU" sz="1400"/>
        </a:p>
      </dgm:t>
    </dgm:pt>
    <dgm:pt modelId="{352B0831-D9A3-4882-99E5-BC4EAF271D48}">
      <dgm:prSet custT="1"/>
      <dgm:spPr/>
      <dgm:t>
        <a:bodyPr/>
        <a:lstStyle/>
        <a:p>
          <a:r>
            <a:rPr lang="ru-RU" sz="1400" dirty="0" smtClean="0"/>
            <a:t>Отчет предоставлен в срок, факт исполнения предписания подтвержден – в школу направляется уведомление об исполнении предписания</a:t>
          </a:r>
          <a:endParaRPr lang="ru-RU" sz="1400" dirty="0"/>
        </a:p>
      </dgm:t>
    </dgm:pt>
    <dgm:pt modelId="{0156C77F-F1D1-4627-8930-40EA722B32EB}" type="parTrans" cxnId="{B5253AF8-60B6-4AAA-9530-F9229517EAEC}">
      <dgm:prSet/>
      <dgm:spPr/>
      <dgm:t>
        <a:bodyPr/>
        <a:lstStyle/>
        <a:p>
          <a:endParaRPr lang="ru-RU" sz="1400"/>
        </a:p>
      </dgm:t>
    </dgm:pt>
    <dgm:pt modelId="{F8DB0573-0CC9-492C-AEE6-3F261175CAFD}" type="sibTrans" cxnId="{B5253AF8-60B6-4AAA-9530-F9229517EAEC}">
      <dgm:prSet/>
      <dgm:spPr/>
      <dgm:t>
        <a:bodyPr/>
        <a:lstStyle/>
        <a:p>
          <a:endParaRPr lang="ru-RU" sz="1400"/>
        </a:p>
      </dgm:t>
    </dgm:pt>
    <dgm:pt modelId="{EF51072B-ED3C-4D9D-9BF7-55F233BCB48D}">
      <dgm:prSet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</a:rPr>
            <a:t>-возбуждается дело об административном правонарушении (судебное рассмотрение), выносится повторное предписание (срок исполнения -3 месяца);</a:t>
          </a:r>
          <a:endParaRPr lang="ru-RU" sz="1400" i="0" dirty="0">
            <a:solidFill>
              <a:schemeClr val="tx1"/>
            </a:solidFill>
          </a:endParaRPr>
        </a:p>
      </dgm:t>
    </dgm:pt>
    <dgm:pt modelId="{7711A0DC-0D6E-4713-98C8-BAA8F966ECE6}" type="parTrans" cxnId="{40177C57-CD07-4C17-AA87-9A1756B55D38}">
      <dgm:prSet/>
      <dgm:spPr/>
      <dgm:t>
        <a:bodyPr/>
        <a:lstStyle/>
        <a:p>
          <a:endParaRPr lang="ru-RU" sz="1400"/>
        </a:p>
      </dgm:t>
    </dgm:pt>
    <dgm:pt modelId="{E4B18C09-3D9A-4419-9F12-B2D79FEF6713}" type="sibTrans" cxnId="{40177C57-CD07-4C17-AA87-9A1756B55D38}">
      <dgm:prSet/>
      <dgm:spPr/>
      <dgm:t>
        <a:bodyPr/>
        <a:lstStyle/>
        <a:p>
          <a:endParaRPr lang="ru-RU" sz="1400"/>
        </a:p>
      </dgm:t>
    </dgm:pt>
    <dgm:pt modelId="{9AD2A49A-BD54-4503-8D8C-E3CC8B1EF0BA}">
      <dgm:prSet custT="1"/>
      <dgm:spPr/>
      <dgm:t>
        <a:bodyPr/>
        <a:lstStyle/>
        <a:p>
          <a:r>
            <a:rPr lang="ru-RU" sz="1400" i="0" dirty="0" smtClean="0">
              <a:solidFill>
                <a:schemeClr val="tx1"/>
              </a:solidFill>
            </a:rPr>
            <a:t>Запрет приема на обучение в школу полностью/частично</a:t>
          </a:r>
          <a:endParaRPr lang="ru-RU" sz="1400" i="0" dirty="0">
            <a:solidFill>
              <a:schemeClr val="tx1"/>
            </a:solidFill>
          </a:endParaRPr>
        </a:p>
      </dgm:t>
    </dgm:pt>
    <dgm:pt modelId="{1AEA587A-B0B4-49B7-BE08-B98E82FB99FC}" type="parTrans" cxnId="{EEEFDDDA-A9E9-4304-A44B-DF0C7AF7054E}">
      <dgm:prSet/>
      <dgm:spPr/>
      <dgm:t>
        <a:bodyPr/>
        <a:lstStyle/>
        <a:p>
          <a:endParaRPr lang="ru-RU" sz="1400"/>
        </a:p>
      </dgm:t>
    </dgm:pt>
    <dgm:pt modelId="{DD400D33-EF78-4310-A8DE-FB24E9C63CF4}" type="sibTrans" cxnId="{EEEFDDDA-A9E9-4304-A44B-DF0C7AF7054E}">
      <dgm:prSet/>
      <dgm:spPr/>
      <dgm:t>
        <a:bodyPr/>
        <a:lstStyle/>
        <a:p>
          <a:endParaRPr lang="ru-RU" sz="1400"/>
        </a:p>
      </dgm:t>
    </dgm:pt>
    <dgm:pt modelId="{F8F39239-11E9-4CD2-BDDD-BCF35DA62895}">
      <dgm:prSet custT="1"/>
      <dgm:spPr/>
      <dgm:t>
        <a:bodyPr/>
        <a:lstStyle/>
        <a:p>
          <a:r>
            <a:rPr lang="ru-RU" sz="1400" dirty="0" smtClean="0"/>
            <a:t>п.75,                  п.83</a:t>
          </a:r>
          <a:endParaRPr lang="ru-RU" sz="1400" dirty="0"/>
        </a:p>
      </dgm:t>
    </dgm:pt>
    <dgm:pt modelId="{699EA149-5A58-425F-AB8F-CDFDA265B11B}" type="parTrans" cxnId="{F431FB8F-DAB9-40FA-8112-6DBB1D09C9E4}">
      <dgm:prSet/>
      <dgm:spPr/>
      <dgm:t>
        <a:bodyPr/>
        <a:lstStyle/>
        <a:p>
          <a:endParaRPr lang="ru-RU" sz="1400"/>
        </a:p>
      </dgm:t>
    </dgm:pt>
    <dgm:pt modelId="{0792E8D9-10E0-4795-B955-4DD5F53E2E4C}" type="sibTrans" cxnId="{F431FB8F-DAB9-40FA-8112-6DBB1D09C9E4}">
      <dgm:prSet/>
      <dgm:spPr/>
      <dgm:t>
        <a:bodyPr/>
        <a:lstStyle/>
        <a:p>
          <a:endParaRPr lang="ru-RU" sz="1400"/>
        </a:p>
      </dgm:t>
    </dgm:pt>
    <dgm:pt modelId="{CF8B19D7-1DC7-474C-979B-065A5AA6EB13}">
      <dgm:prSet custT="1"/>
      <dgm:spPr/>
      <dgm:t>
        <a:bodyPr/>
        <a:lstStyle/>
        <a:p>
          <a:r>
            <a:rPr lang="ru-RU" sz="1200" dirty="0" smtClean="0"/>
            <a:t>Суд выносит решение о прекращении дела (отсутствие состава правонарушения)-прием в школу возобновляется.</a:t>
          </a:r>
          <a:endParaRPr lang="ru-RU" sz="1200" dirty="0"/>
        </a:p>
      </dgm:t>
    </dgm:pt>
    <dgm:pt modelId="{59E3251E-4F62-4493-B4A4-DBA8EAC9CDE1}" type="parTrans" cxnId="{C2F10603-56E5-4ADE-98F0-3A61181D87AD}">
      <dgm:prSet/>
      <dgm:spPr/>
      <dgm:t>
        <a:bodyPr/>
        <a:lstStyle/>
        <a:p>
          <a:endParaRPr lang="ru-RU" sz="1400"/>
        </a:p>
      </dgm:t>
    </dgm:pt>
    <dgm:pt modelId="{58188E1E-A8D8-468A-93A9-C2B4097E6435}" type="sibTrans" cxnId="{C2F10603-56E5-4ADE-98F0-3A61181D87AD}">
      <dgm:prSet/>
      <dgm:spPr/>
      <dgm:t>
        <a:bodyPr/>
        <a:lstStyle/>
        <a:p>
          <a:endParaRPr lang="ru-RU" sz="1400"/>
        </a:p>
      </dgm:t>
    </dgm:pt>
    <dgm:pt modelId="{B2118CE3-068E-41FE-983B-7FA6762B988E}">
      <dgm:prSet custT="1"/>
      <dgm:spPr/>
      <dgm:t>
        <a:bodyPr/>
        <a:lstStyle/>
        <a:p>
          <a:r>
            <a:rPr lang="ru-RU" sz="1200" dirty="0" smtClean="0"/>
            <a:t>Суд выносит решение о привлечении к административной ответственности- аннулирование лицензии на осуществление образовательной деятельности  (через суд по месту жительства)   </a:t>
          </a:r>
          <a:endParaRPr lang="ru-RU" sz="1200" dirty="0"/>
        </a:p>
      </dgm:t>
    </dgm:pt>
    <dgm:pt modelId="{3D4AF7A3-A4CA-40B3-B533-060EE25F075D}" type="parTrans" cxnId="{0A5F8F0B-A81B-4EB4-B948-0CFB187CE2EE}">
      <dgm:prSet/>
      <dgm:spPr/>
      <dgm:t>
        <a:bodyPr/>
        <a:lstStyle/>
        <a:p>
          <a:endParaRPr lang="ru-RU" sz="1400"/>
        </a:p>
      </dgm:t>
    </dgm:pt>
    <dgm:pt modelId="{0C8295A7-9CBC-4857-9D91-07BD87475469}" type="sibTrans" cxnId="{0A5F8F0B-A81B-4EB4-B948-0CFB187CE2EE}">
      <dgm:prSet/>
      <dgm:spPr/>
      <dgm:t>
        <a:bodyPr/>
        <a:lstStyle/>
        <a:p>
          <a:endParaRPr lang="ru-RU" sz="1400"/>
        </a:p>
      </dgm:t>
    </dgm:pt>
    <dgm:pt modelId="{3432C1A2-4FEF-44DE-838B-C36E0DC897B2}" type="pres">
      <dgm:prSet presAssocID="{C9BA2CD8-4181-486E-9C16-71D545B1B28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A0C98A-33C5-4FAE-9836-2592098DD2DE}" type="pres">
      <dgm:prSet presAssocID="{D7C4037B-4331-41AD-9B9C-D70A67C5507A}" presName="composite" presStyleCnt="0"/>
      <dgm:spPr/>
    </dgm:pt>
    <dgm:pt modelId="{D6B1ABB5-52CF-4E1A-AE81-64FF09550DA5}" type="pres">
      <dgm:prSet presAssocID="{D7C4037B-4331-41AD-9B9C-D70A67C5507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DB0DE-4E86-4A97-8F49-33F7D4314FB3}" type="pres">
      <dgm:prSet presAssocID="{D7C4037B-4331-41AD-9B9C-D70A67C5507A}" presName="descendantText" presStyleLbl="alignAcc1" presStyleIdx="0" presStyleCnt="4" custLinFactNeighborX="228" custLinFactNeighborY="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BD1D3-C37E-46D9-9286-4BB82944C47C}" type="pres">
      <dgm:prSet presAssocID="{E2D7C6D9-CCA6-4F0B-9837-8EA0CE7CCFC1}" presName="sp" presStyleCnt="0"/>
      <dgm:spPr/>
    </dgm:pt>
    <dgm:pt modelId="{AD7BBB52-E8E9-48EB-93FA-B227E9EEEABA}" type="pres">
      <dgm:prSet presAssocID="{18A66320-E6A1-457F-A373-EDED38AB73AC}" presName="composite" presStyleCnt="0"/>
      <dgm:spPr/>
    </dgm:pt>
    <dgm:pt modelId="{F049F261-2824-41F1-B6AA-083449C2A142}" type="pres">
      <dgm:prSet presAssocID="{18A66320-E6A1-457F-A373-EDED38AB73A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746E8-2D30-48E7-A428-B9056CD3D1FD}" type="pres">
      <dgm:prSet presAssocID="{18A66320-E6A1-457F-A373-EDED38AB73A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FDE8E-94CC-4AFF-BB77-1D5832419CBD}" type="pres">
      <dgm:prSet presAssocID="{5264FEC1-66DB-4824-88BB-7C797537A115}" presName="sp" presStyleCnt="0"/>
      <dgm:spPr/>
    </dgm:pt>
    <dgm:pt modelId="{6D626DF9-CD3C-4182-8950-B3FA0EFEFA68}" type="pres">
      <dgm:prSet presAssocID="{C2282AF4-B703-448D-B5A1-D9F37BB4920B}" presName="composite" presStyleCnt="0"/>
      <dgm:spPr/>
    </dgm:pt>
    <dgm:pt modelId="{1842F44C-8AFB-4295-8C00-1BCB9CB7CBCC}" type="pres">
      <dgm:prSet presAssocID="{C2282AF4-B703-448D-B5A1-D9F37BB4920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F9330-A42F-4248-9366-4EE4022D6BE9}" type="pres">
      <dgm:prSet presAssocID="{C2282AF4-B703-448D-B5A1-D9F37BB4920B}" presName="descendantText" presStyleLbl="alignAcc1" presStyleIdx="2" presStyleCnt="4" custScaleY="146718" custLinFactNeighborX="-67" custLinFactNeighborY="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C5ECE-7BA8-4F9D-88EC-A61D14A3783D}" type="pres">
      <dgm:prSet presAssocID="{E8EE3E61-F1D7-40A2-9C76-939422DCE01E}" presName="sp" presStyleCnt="0"/>
      <dgm:spPr/>
    </dgm:pt>
    <dgm:pt modelId="{908A7460-44A9-44B9-96AE-9F0864A4C883}" type="pres">
      <dgm:prSet presAssocID="{F8F39239-11E9-4CD2-BDDD-BCF35DA62895}" presName="composite" presStyleCnt="0"/>
      <dgm:spPr/>
    </dgm:pt>
    <dgm:pt modelId="{6FF5828F-EB93-4BB3-A1F0-E2F01EDF2E1B}" type="pres">
      <dgm:prSet presAssocID="{F8F39239-11E9-4CD2-BDDD-BCF35DA6289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E903D-FE7B-4E27-9C98-56963ADE0E74}" type="pres">
      <dgm:prSet presAssocID="{F8F39239-11E9-4CD2-BDDD-BCF35DA62895}" presName="descendantText" presStyleLbl="alignAcc1" presStyleIdx="3" presStyleCnt="4" custScaleY="164951" custLinFactNeighborX="-67" custLinFactNeighborY="179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EFDDDA-A9E9-4304-A44B-DF0C7AF7054E}" srcId="{C2282AF4-B703-448D-B5A1-D9F37BB4920B}" destId="{9AD2A49A-BD54-4503-8D8C-E3CC8B1EF0BA}" srcOrd="2" destOrd="0" parTransId="{1AEA587A-B0B4-49B7-BE08-B98E82FB99FC}" sibTransId="{DD400D33-EF78-4310-A8DE-FB24E9C63CF4}"/>
    <dgm:cxn modelId="{C2F10603-56E5-4ADE-98F0-3A61181D87AD}" srcId="{F8F39239-11E9-4CD2-BDDD-BCF35DA62895}" destId="{CF8B19D7-1DC7-474C-979B-065A5AA6EB13}" srcOrd="0" destOrd="0" parTransId="{59E3251E-4F62-4493-B4A4-DBA8EAC9CDE1}" sibTransId="{58188E1E-A8D8-468A-93A9-C2B4097E6435}"/>
    <dgm:cxn modelId="{6FFD55F4-9DEC-4D23-B035-15DBD1FA61AE}" type="presOf" srcId="{9AD2A49A-BD54-4503-8D8C-E3CC8B1EF0BA}" destId="{A62F9330-A42F-4248-9366-4EE4022D6BE9}" srcOrd="0" destOrd="2" presId="urn:microsoft.com/office/officeart/2005/8/layout/chevron2"/>
    <dgm:cxn modelId="{B5253AF8-60B6-4AAA-9530-F9229517EAEC}" srcId="{D7C4037B-4331-41AD-9B9C-D70A67C5507A}" destId="{352B0831-D9A3-4882-99E5-BC4EAF271D48}" srcOrd="0" destOrd="0" parTransId="{0156C77F-F1D1-4627-8930-40EA722B32EB}" sibTransId="{F8DB0573-0CC9-492C-AEE6-3F261175CAFD}"/>
    <dgm:cxn modelId="{D1D0863F-6C57-4421-AFDC-7522129AE0F1}" srcId="{C2282AF4-B703-448D-B5A1-D9F37BB4920B}" destId="{4A279CC4-B1FF-4309-834B-775788B90DF4}" srcOrd="0" destOrd="0" parTransId="{2673E9DA-2E41-43A5-A1A7-A48C2A5CEAEB}" sibTransId="{A2D78571-4C0A-4890-B719-B59535BF319C}"/>
    <dgm:cxn modelId="{9AB8C15D-18A2-47F3-88D8-920BDEE172C8}" type="presOf" srcId="{C9BA2CD8-4181-486E-9C16-71D545B1B28F}" destId="{3432C1A2-4FEF-44DE-838B-C36E0DC897B2}" srcOrd="0" destOrd="0" presId="urn:microsoft.com/office/officeart/2005/8/layout/chevron2"/>
    <dgm:cxn modelId="{EFE83AF5-3E6E-4E95-842A-21953082D50F}" type="presOf" srcId="{D7C4037B-4331-41AD-9B9C-D70A67C5507A}" destId="{D6B1ABB5-52CF-4E1A-AE81-64FF09550DA5}" srcOrd="0" destOrd="0" presId="urn:microsoft.com/office/officeart/2005/8/layout/chevron2"/>
    <dgm:cxn modelId="{5A6FA48F-3177-408E-AEC0-4C1FBCBBCC5D}" type="presOf" srcId="{C2282AF4-B703-448D-B5A1-D9F37BB4920B}" destId="{1842F44C-8AFB-4295-8C00-1BCB9CB7CBCC}" srcOrd="0" destOrd="0" presId="urn:microsoft.com/office/officeart/2005/8/layout/chevron2"/>
    <dgm:cxn modelId="{40177C57-CD07-4C17-AA87-9A1756B55D38}" srcId="{C2282AF4-B703-448D-B5A1-D9F37BB4920B}" destId="{EF51072B-ED3C-4D9D-9BF7-55F233BCB48D}" srcOrd="1" destOrd="0" parTransId="{7711A0DC-0D6E-4713-98C8-BAA8F966ECE6}" sibTransId="{E4B18C09-3D9A-4419-9F12-B2D79FEF6713}"/>
    <dgm:cxn modelId="{F431FB8F-DAB9-40FA-8112-6DBB1D09C9E4}" srcId="{C9BA2CD8-4181-486E-9C16-71D545B1B28F}" destId="{F8F39239-11E9-4CD2-BDDD-BCF35DA62895}" srcOrd="3" destOrd="0" parTransId="{699EA149-5A58-425F-AB8F-CDFDA265B11B}" sibTransId="{0792E8D9-10E0-4795-B955-4DD5F53E2E4C}"/>
    <dgm:cxn modelId="{94A36634-A89F-47DC-9686-F3894BBC87B6}" type="presOf" srcId="{352B0831-D9A3-4882-99E5-BC4EAF271D48}" destId="{8C5DB0DE-4E86-4A97-8F49-33F7D4314FB3}" srcOrd="0" destOrd="0" presId="urn:microsoft.com/office/officeart/2005/8/layout/chevron2"/>
    <dgm:cxn modelId="{0608815A-1C95-4A9A-B20E-0E99FFD11BCC}" type="presOf" srcId="{EF51072B-ED3C-4D9D-9BF7-55F233BCB48D}" destId="{A62F9330-A42F-4248-9366-4EE4022D6BE9}" srcOrd="0" destOrd="1" presId="urn:microsoft.com/office/officeart/2005/8/layout/chevron2"/>
    <dgm:cxn modelId="{ED0CA6B1-F76D-4AFB-9670-8E1279BE9CA9}" type="presOf" srcId="{18A66320-E6A1-457F-A373-EDED38AB73AC}" destId="{F049F261-2824-41F1-B6AA-083449C2A142}" srcOrd="0" destOrd="0" presId="urn:microsoft.com/office/officeart/2005/8/layout/chevron2"/>
    <dgm:cxn modelId="{542211EA-442B-4C12-BBE8-D9D4F778899B}" type="presOf" srcId="{B2118CE3-068E-41FE-983B-7FA6762B988E}" destId="{0A5E903D-FE7B-4E27-9C98-56963ADE0E74}" srcOrd="0" destOrd="1" presId="urn:microsoft.com/office/officeart/2005/8/layout/chevron2"/>
    <dgm:cxn modelId="{D500298F-A9DD-40C4-BC25-1637C63F1F46}" srcId="{C9BA2CD8-4181-486E-9C16-71D545B1B28F}" destId="{18A66320-E6A1-457F-A373-EDED38AB73AC}" srcOrd="1" destOrd="0" parTransId="{5D39970C-6403-498F-8B6F-7331BC7739DE}" sibTransId="{5264FEC1-66DB-4824-88BB-7C797537A115}"/>
    <dgm:cxn modelId="{E2BFFA43-F34F-441B-A84E-8913C44B6ABD}" type="presOf" srcId="{8735FDAF-44ED-44F0-AF39-FDF915AEAE3B}" destId="{405746E8-2D30-48E7-A428-B9056CD3D1FD}" srcOrd="0" destOrd="0" presId="urn:microsoft.com/office/officeart/2005/8/layout/chevron2"/>
    <dgm:cxn modelId="{0A5F8F0B-A81B-4EB4-B948-0CFB187CE2EE}" srcId="{F8F39239-11E9-4CD2-BDDD-BCF35DA62895}" destId="{B2118CE3-068E-41FE-983B-7FA6762B988E}" srcOrd="1" destOrd="0" parTransId="{3D4AF7A3-A4CA-40B3-B533-060EE25F075D}" sibTransId="{0C8295A7-9CBC-4857-9D91-07BD87475469}"/>
    <dgm:cxn modelId="{685950BC-81DE-4D37-A781-8C76A7E823CB}" type="presOf" srcId="{CF8B19D7-1DC7-474C-979B-065A5AA6EB13}" destId="{0A5E903D-FE7B-4E27-9C98-56963ADE0E74}" srcOrd="0" destOrd="0" presId="urn:microsoft.com/office/officeart/2005/8/layout/chevron2"/>
    <dgm:cxn modelId="{05DB815C-03A1-4477-9EFA-BF4220CD6C1E}" type="presOf" srcId="{4A279CC4-B1FF-4309-834B-775788B90DF4}" destId="{A62F9330-A42F-4248-9366-4EE4022D6BE9}" srcOrd="0" destOrd="0" presId="urn:microsoft.com/office/officeart/2005/8/layout/chevron2"/>
    <dgm:cxn modelId="{84DAB609-BD64-46E2-BBBF-1FE4358159D9}" srcId="{18A66320-E6A1-457F-A373-EDED38AB73AC}" destId="{8735FDAF-44ED-44F0-AF39-FDF915AEAE3B}" srcOrd="0" destOrd="0" parTransId="{D3FE20FC-852F-4884-8FFC-6F159871E769}" sibTransId="{506D18B0-C278-47F3-AEDB-FDE0FBF1EE10}"/>
    <dgm:cxn modelId="{C57AFB5A-B5E7-4D8D-B6E0-AD4AECE7D540}" srcId="{C9BA2CD8-4181-486E-9C16-71D545B1B28F}" destId="{D7C4037B-4331-41AD-9B9C-D70A67C5507A}" srcOrd="0" destOrd="0" parTransId="{74B1A218-E55C-49C0-8C60-C7BE8F621CD3}" sibTransId="{E2D7C6D9-CCA6-4F0B-9837-8EA0CE7CCFC1}"/>
    <dgm:cxn modelId="{AF2EE329-B1CC-4EEB-8E65-048995414DCD}" srcId="{C9BA2CD8-4181-486E-9C16-71D545B1B28F}" destId="{C2282AF4-B703-448D-B5A1-D9F37BB4920B}" srcOrd="2" destOrd="0" parTransId="{590DC8A2-2874-46C2-AFFE-E86297FDCEB4}" sibTransId="{E8EE3E61-F1D7-40A2-9C76-939422DCE01E}"/>
    <dgm:cxn modelId="{D167D629-0FB5-41E2-BE3C-C06F91241C4E}" type="presOf" srcId="{F8F39239-11E9-4CD2-BDDD-BCF35DA62895}" destId="{6FF5828F-EB93-4BB3-A1F0-E2F01EDF2E1B}" srcOrd="0" destOrd="0" presId="urn:microsoft.com/office/officeart/2005/8/layout/chevron2"/>
    <dgm:cxn modelId="{CC6C10D5-BBFB-4963-9907-C456D88357E6}" type="presParOf" srcId="{3432C1A2-4FEF-44DE-838B-C36E0DC897B2}" destId="{85A0C98A-33C5-4FAE-9836-2592098DD2DE}" srcOrd="0" destOrd="0" presId="urn:microsoft.com/office/officeart/2005/8/layout/chevron2"/>
    <dgm:cxn modelId="{1AEE4F4B-B5BE-4429-9BE1-137DF0CCC935}" type="presParOf" srcId="{85A0C98A-33C5-4FAE-9836-2592098DD2DE}" destId="{D6B1ABB5-52CF-4E1A-AE81-64FF09550DA5}" srcOrd="0" destOrd="0" presId="urn:microsoft.com/office/officeart/2005/8/layout/chevron2"/>
    <dgm:cxn modelId="{1C2A5A3E-F7A9-4DA1-9886-13D06349389D}" type="presParOf" srcId="{85A0C98A-33C5-4FAE-9836-2592098DD2DE}" destId="{8C5DB0DE-4E86-4A97-8F49-33F7D4314FB3}" srcOrd="1" destOrd="0" presId="urn:microsoft.com/office/officeart/2005/8/layout/chevron2"/>
    <dgm:cxn modelId="{1A3C3F0F-DC4E-4D60-8B87-C0320B242F4C}" type="presParOf" srcId="{3432C1A2-4FEF-44DE-838B-C36E0DC897B2}" destId="{8FCBD1D3-C37E-46D9-9286-4BB82944C47C}" srcOrd="1" destOrd="0" presId="urn:microsoft.com/office/officeart/2005/8/layout/chevron2"/>
    <dgm:cxn modelId="{190C8CEA-D313-45BC-B784-23C3FABCDFB4}" type="presParOf" srcId="{3432C1A2-4FEF-44DE-838B-C36E0DC897B2}" destId="{AD7BBB52-E8E9-48EB-93FA-B227E9EEEABA}" srcOrd="2" destOrd="0" presId="urn:microsoft.com/office/officeart/2005/8/layout/chevron2"/>
    <dgm:cxn modelId="{98B82E31-E726-4062-AF56-F340D319189B}" type="presParOf" srcId="{AD7BBB52-E8E9-48EB-93FA-B227E9EEEABA}" destId="{F049F261-2824-41F1-B6AA-083449C2A142}" srcOrd="0" destOrd="0" presId="urn:microsoft.com/office/officeart/2005/8/layout/chevron2"/>
    <dgm:cxn modelId="{1F069005-1491-4B69-81CB-695D0EB208F4}" type="presParOf" srcId="{AD7BBB52-E8E9-48EB-93FA-B227E9EEEABA}" destId="{405746E8-2D30-48E7-A428-B9056CD3D1FD}" srcOrd="1" destOrd="0" presId="urn:microsoft.com/office/officeart/2005/8/layout/chevron2"/>
    <dgm:cxn modelId="{84747F71-FC31-4072-B868-30CC71B9DF89}" type="presParOf" srcId="{3432C1A2-4FEF-44DE-838B-C36E0DC897B2}" destId="{8A8FDE8E-94CC-4AFF-BB77-1D5832419CBD}" srcOrd="3" destOrd="0" presId="urn:microsoft.com/office/officeart/2005/8/layout/chevron2"/>
    <dgm:cxn modelId="{A31350D9-800F-4A71-B92A-4CC2972EF580}" type="presParOf" srcId="{3432C1A2-4FEF-44DE-838B-C36E0DC897B2}" destId="{6D626DF9-CD3C-4182-8950-B3FA0EFEFA68}" srcOrd="4" destOrd="0" presId="urn:microsoft.com/office/officeart/2005/8/layout/chevron2"/>
    <dgm:cxn modelId="{551FC2EA-BC14-44BB-B307-5BD3995590F3}" type="presParOf" srcId="{6D626DF9-CD3C-4182-8950-B3FA0EFEFA68}" destId="{1842F44C-8AFB-4295-8C00-1BCB9CB7CBCC}" srcOrd="0" destOrd="0" presId="urn:microsoft.com/office/officeart/2005/8/layout/chevron2"/>
    <dgm:cxn modelId="{534A4AD6-B0D8-4ABD-8718-1D444A233070}" type="presParOf" srcId="{6D626DF9-CD3C-4182-8950-B3FA0EFEFA68}" destId="{A62F9330-A42F-4248-9366-4EE4022D6BE9}" srcOrd="1" destOrd="0" presId="urn:microsoft.com/office/officeart/2005/8/layout/chevron2"/>
    <dgm:cxn modelId="{AB11AED1-D75A-46E9-AA73-1431AB7A65B6}" type="presParOf" srcId="{3432C1A2-4FEF-44DE-838B-C36E0DC897B2}" destId="{04BC5ECE-7BA8-4F9D-88EC-A61D14A3783D}" srcOrd="5" destOrd="0" presId="urn:microsoft.com/office/officeart/2005/8/layout/chevron2"/>
    <dgm:cxn modelId="{81F9813E-737A-4A19-A8AC-AB592821DAC0}" type="presParOf" srcId="{3432C1A2-4FEF-44DE-838B-C36E0DC897B2}" destId="{908A7460-44A9-44B9-96AE-9F0864A4C883}" srcOrd="6" destOrd="0" presId="urn:microsoft.com/office/officeart/2005/8/layout/chevron2"/>
    <dgm:cxn modelId="{EDE2EAA3-BBEE-436A-9205-C01FCFDEDBB0}" type="presParOf" srcId="{908A7460-44A9-44B9-96AE-9F0864A4C883}" destId="{6FF5828F-EB93-4BB3-A1F0-E2F01EDF2E1B}" srcOrd="0" destOrd="0" presId="urn:microsoft.com/office/officeart/2005/8/layout/chevron2"/>
    <dgm:cxn modelId="{81B24005-E47B-4B30-AD59-B723CA8236E1}" type="presParOf" srcId="{908A7460-44A9-44B9-96AE-9F0864A4C883}" destId="{0A5E903D-FE7B-4E27-9C98-56963ADE0E74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65D235-C45E-4685-A64C-78CB4EBFBEF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FF74A08-09E1-4266-8DD7-1C54F88D9C79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 smtClean="0"/>
            <a:t>Гос.контроль</a:t>
          </a:r>
          <a:r>
            <a:rPr lang="ru-RU" dirty="0" smtClean="0"/>
            <a:t> </a:t>
          </a:r>
        </a:p>
        <a:p>
          <a:r>
            <a:rPr lang="ru-RU" dirty="0" smtClean="0">
              <a:solidFill>
                <a:srgbClr val="FF0000"/>
              </a:solidFill>
            </a:rPr>
            <a:t>качества образования</a:t>
          </a:r>
          <a:endParaRPr lang="ru-RU" dirty="0">
            <a:solidFill>
              <a:srgbClr val="FF0000"/>
            </a:solidFill>
          </a:endParaRPr>
        </a:p>
      </dgm:t>
    </dgm:pt>
    <dgm:pt modelId="{29E2E824-D786-4D7D-9247-1321FCE4B146}" type="parTrans" cxnId="{193B977F-E57E-4AB5-81B9-B1CBC56F6165}">
      <dgm:prSet/>
      <dgm:spPr/>
      <dgm:t>
        <a:bodyPr/>
        <a:lstStyle/>
        <a:p>
          <a:endParaRPr lang="ru-RU"/>
        </a:p>
      </dgm:t>
    </dgm:pt>
    <dgm:pt modelId="{93D3D9F2-014E-4346-B32A-453352990014}" type="sibTrans" cxnId="{193B977F-E57E-4AB5-81B9-B1CBC56F6165}">
      <dgm:prSet/>
      <dgm:spPr/>
      <dgm:t>
        <a:bodyPr/>
        <a:lstStyle/>
        <a:p>
          <a:endParaRPr lang="ru-RU"/>
        </a:p>
      </dgm:t>
    </dgm:pt>
    <dgm:pt modelId="{B8F124A0-C9BD-4C92-84CB-C5D8A421B00F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 smtClean="0"/>
            <a:t>Гос.контроль</a:t>
          </a:r>
          <a:r>
            <a:rPr lang="ru-RU" dirty="0" smtClean="0"/>
            <a:t> </a:t>
          </a:r>
        </a:p>
        <a:p>
          <a:r>
            <a:rPr lang="ru-RU" dirty="0" smtClean="0">
              <a:solidFill>
                <a:srgbClr val="FF0000"/>
              </a:solidFill>
            </a:rPr>
            <a:t>в области образования</a:t>
          </a:r>
          <a:endParaRPr lang="ru-RU" dirty="0">
            <a:solidFill>
              <a:srgbClr val="FF0000"/>
            </a:solidFill>
          </a:endParaRPr>
        </a:p>
      </dgm:t>
    </dgm:pt>
    <dgm:pt modelId="{18BC9581-1149-42FA-B22C-4DFDDA2650EB}" type="parTrans" cxnId="{A54984BB-3930-4D2B-A182-C454A6556C7B}">
      <dgm:prSet/>
      <dgm:spPr/>
      <dgm:t>
        <a:bodyPr/>
        <a:lstStyle/>
        <a:p>
          <a:endParaRPr lang="ru-RU"/>
        </a:p>
      </dgm:t>
    </dgm:pt>
    <dgm:pt modelId="{652C4720-59BB-43E7-92EC-BC536B47F3BA}" type="sibTrans" cxnId="{A54984BB-3930-4D2B-A182-C454A6556C7B}">
      <dgm:prSet/>
      <dgm:spPr/>
      <dgm:t>
        <a:bodyPr/>
        <a:lstStyle/>
        <a:p>
          <a:endParaRPr lang="ru-RU"/>
        </a:p>
      </dgm:t>
    </dgm:pt>
    <dgm:pt modelId="{1A630DF8-7353-4F1F-A47B-168A8013365B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Лицензионный </a:t>
          </a:r>
          <a:r>
            <a:rPr lang="ru-RU" dirty="0" smtClean="0"/>
            <a:t>контроль</a:t>
          </a:r>
          <a:endParaRPr lang="ru-RU" dirty="0"/>
        </a:p>
      </dgm:t>
    </dgm:pt>
    <dgm:pt modelId="{E5319FE1-5804-4F05-942E-ABC141AFBBB5}" type="parTrans" cxnId="{7E08D10A-B204-489C-A4BB-C585A25CEFFD}">
      <dgm:prSet/>
      <dgm:spPr/>
      <dgm:t>
        <a:bodyPr/>
        <a:lstStyle/>
        <a:p>
          <a:endParaRPr lang="ru-RU"/>
        </a:p>
      </dgm:t>
    </dgm:pt>
    <dgm:pt modelId="{D8CB54F8-C3DB-41D1-94DD-803005CDFAB5}" type="sibTrans" cxnId="{7E08D10A-B204-489C-A4BB-C585A25CEFFD}">
      <dgm:prSet/>
      <dgm:spPr/>
      <dgm:t>
        <a:bodyPr/>
        <a:lstStyle/>
        <a:p>
          <a:endParaRPr lang="ru-RU"/>
        </a:p>
      </dgm:t>
    </dgm:pt>
    <dgm:pt modelId="{89703298-11AE-4307-B90C-217EFB0060A5}" type="pres">
      <dgm:prSet presAssocID="{2C65D235-C45E-4685-A64C-78CB4EBFBEF4}" presName="compositeShape" presStyleCnt="0">
        <dgm:presLayoutVars>
          <dgm:dir/>
          <dgm:resizeHandles/>
        </dgm:presLayoutVars>
      </dgm:prSet>
      <dgm:spPr/>
    </dgm:pt>
    <dgm:pt modelId="{EA824FF3-AC9E-444C-804C-F7223C02FFD3}" type="pres">
      <dgm:prSet presAssocID="{2C65D235-C45E-4685-A64C-78CB4EBFBEF4}" presName="pyramid" presStyleLbl="node1" presStyleIdx="0" presStyleCnt="1"/>
      <dgm:spPr/>
    </dgm:pt>
    <dgm:pt modelId="{72F50EA5-060D-40E9-AC46-930465EDFA7A}" type="pres">
      <dgm:prSet presAssocID="{2C65D235-C45E-4685-A64C-78CB4EBFBEF4}" presName="theList" presStyleCnt="0"/>
      <dgm:spPr/>
    </dgm:pt>
    <dgm:pt modelId="{22D74A23-90FD-4289-A84F-1ED10E810E36}" type="pres">
      <dgm:prSet presAssocID="{AFF74A08-09E1-4266-8DD7-1C54F88D9C7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5ED75A-B6CF-4982-B352-79689D87BC79}" type="pres">
      <dgm:prSet presAssocID="{AFF74A08-09E1-4266-8DD7-1C54F88D9C79}" presName="aSpace" presStyleCnt="0"/>
      <dgm:spPr/>
    </dgm:pt>
    <dgm:pt modelId="{40C9D283-8CD4-46F6-A3F7-9D69A332AF63}" type="pres">
      <dgm:prSet presAssocID="{B8F124A0-C9BD-4C92-84CB-C5D8A421B00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2B9D1-BB7F-490A-A2DA-EF4BCDFA033D}" type="pres">
      <dgm:prSet presAssocID="{B8F124A0-C9BD-4C92-84CB-C5D8A421B00F}" presName="aSpace" presStyleCnt="0"/>
      <dgm:spPr/>
    </dgm:pt>
    <dgm:pt modelId="{DDE79984-F267-4967-99A1-FD8AF10C9B6D}" type="pres">
      <dgm:prSet presAssocID="{1A630DF8-7353-4F1F-A47B-168A8013365B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E313D-0F9D-4FD8-A2F5-D1665E27E0AE}" type="pres">
      <dgm:prSet presAssocID="{1A630DF8-7353-4F1F-A47B-168A8013365B}" presName="aSpace" presStyleCnt="0"/>
      <dgm:spPr/>
    </dgm:pt>
  </dgm:ptLst>
  <dgm:cxnLst>
    <dgm:cxn modelId="{A54984BB-3930-4D2B-A182-C454A6556C7B}" srcId="{2C65D235-C45E-4685-A64C-78CB4EBFBEF4}" destId="{B8F124A0-C9BD-4C92-84CB-C5D8A421B00F}" srcOrd="1" destOrd="0" parTransId="{18BC9581-1149-42FA-B22C-4DFDDA2650EB}" sibTransId="{652C4720-59BB-43E7-92EC-BC536B47F3BA}"/>
    <dgm:cxn modelId="{8453D845-829A-452A-846D-372843B948DF}" type="presOf" srcId="{1A630DF8-7353-4F1F-A47B-168A8013365B}" destId="{DDE79984-F267-4967-99A1-FD8AF10C9B6D}" srcOrd="0" destOrd="0" presId="urn:microsoft.com/office/officeart/2005/8/layout/pyramid2"/>
    <dgm:cxn modelId="{193B977F-E57E-4AB5-81B9-B1CBC56F6165}" srcId="{2C65D235-C45E-4685-A64C-78CB4EBFBEF4}" destId="{AFF74A08-09E1-4266-8DD7-1C54F88D9C79}" srcOrd="0" destOrd="0" parTransId="{29E2E824-D786-4D7D-9247-1321FCE4B146}" sibTransId="{93D3D9F2-014E-4346-B32A-453352990014}"/>
    <dgm:cxn modelId="{7E08D10A-B204-489C-A4BB-C585A25CEFFD}" srcId="{2C65D235-C45E-4685-A64C-78CB4EBFBEF4}" destId="{1A630DF8-7353-4F1F-A47B-168A8013365B}" srcOrd="2" destOrd="0" parTransId="{E5319FE1-5804-4F05-942E-ABC141AFBBB5}" sibTransId="{D8CB54F8-C3DB-41D1-94DD-803005CDFAB5}"/>
    <dgm:cxn modelId="{F195E681-66E1-436C-B24C-580BE291050F}" type="presOf" srcId="{B8F124A0-C9BD-4C92-84CB-C5D8A421B00F}" destId="{40C9D283-8CD4-46F6-A3F7-9D69A332AF63}" srcOrd="0" destOrd="0" presId="urn:microsoft.com/office/officeart/2005/8/layout/pyramid2"/>
    <dgm:cxn modelId="{B91C39EE-BCE8-4F70-805F-80FB52931FD3}" type="presOf" srcId="{AFF74A08-09E1-4266-8DD7-1C54F88D9C79}" destId="{22D74A23-90FD-4289-A84F-1ED10E810E36}" srcOrd="0" destOrd="0" presId="urn:microsoft.com/office/officeart/2005/8/layout/pyramid2"/>
    <dgm:cxn modelId="{92831DF2-FBD0-43BE-9773-A30EBF4CF596}" type="presOf" srcId="{2C65D235-C45E-4685-A64C-78CB4EBFBEF4}" destId="{89703298-11AE-4307-B90C-217EFB0060A5}" srcOrd="0" destOrd="0" presId="urn:microsoft.com/office/officeart/2005/8/layout/pyramid2"/>
    <dgm:cxn modelId="{346DADC4-BB3C-46A8-832C-8CCC47BED619}" type="presParOf" srcId="{89703298-11AE-4307-B90C-217EFB0060A5}" destId="{EA824FF3-AC9E-444C-804C-F7223C02FFD3}" srcOrd="0" destOrd="0" presId="urn:microsoft.com/office/officeart/2005/8/layout/pyramid2"/>
    <dgm:cxn modelId="{BDB9A309-EBC0-4CBE-94F6-268F27B8154C}" type="presParOf" srcId="{89703298-11AE-4307-B90C-217EFB0060A5}" destId="{72F50EA5-060D-40E9-AC46-930465EDFA7A}" srcOrd="1" destOrd="0" presId="urn:microsoft.com/office/officeart/2005/8/layout/pyramid2"/>
    <dgm:cxn modelId="{90281285-5BDE-42AF-9DE5-135255D6FD2D}" type="presParOf" srcId="{72F50EA5-060D-40E9-AC46-930465EDFA7A}" destId="{22D74A23-90FD-4289-A84F-1ED10E810E36}" srcOrd="0" destOrd="0" presId="urn:microsoft.com/office/officeart/2005/8/layout/pyramid2"/>
    <dgm:cxn modelId="{C8AA20CA-91A1-45BC-B5AE-90F9D474838F}" type="presParOf" srcId="{72F50EA5-060D-40E9-AC46-930465EDFA7A}" destId="{885ED75A-B6CF-4982-B352-79689D87BC79}" srcOrd="1" destOrd="0" presId="urn:microsoft.com/office/officeart/2005/8/layout/pyramid2"/>
    <dgm:cxn modelId="{A768405A-71D9-4A30-A986-BA3D11BCF597}" type="presParOf" srcId="{72F50EA5-060D-40E9-AC46-930465EDFA7A}" destId="{40C9D283-8CD4-46F6-A3F7-9D69A332AF63}" srcOrd="2" destOrd="0" presId="urn:microsoft.com/office/officeart/2005/8/layout/pyramid2"/>
    <dgm:cxn modelId="{CA02C3B8-A4E6-4572-9446-28A01804E397}" type="presParOf" srcId="{72F50EA5-060D-40E9-AC46-930465EDFA7A}" destId="{6402B9D1-BB7F-490A-A2DA-EF4BCDFA033D}" srcOrd="3" destOrd="0" presId="urn:microsoft.com/office/officeart/2005/8/layout/pyramid2"/>
    <dgm:cxn modelId="{49509A6D-DB7C-4D87-99F1-511E2422A19B}" type="presParOf" srcId="{72F50EA5-060D-40E9-AC46-930465EDFA7A}" destId="{DDE79984-F267-4967-99A1-FD8AF10C9B6D}" srcOrd="4" destOrd="0" presId="urn:microsoft.com/office/officeart/2005/8/layout/pyramid2"/>
    <dgm:cxn modelId="{5D637003-DFE9-456B-92A0-80099F135299}" type="presParOf" srcId="{72F50EA5-060D-40E9-AC46-930465EDFA7A}" destId="{894E313D-0F9D-4FD8-A2F5-D1665E27E0AE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207D2E-F1A8-4D19-ABDC-FFDC5BE00625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E32698E-62C3-48F4-8B58-F89C78DA17BB}">
      <dgm:prSet phldrT="[Текст]" custT="1"/>
      <dgm:spPr/>
      <dgm:t>
        <a:bodyPr/>
        <a:lstStyle/>
        <a:p>
          <a:r>
            <a:rPr lang="ru-RU" sz="2000" dirty="0" smtClean="0"/>
            <a:t>Внутренняя система оценки качества образования (ВСОКО)</a:t>
          </a:r>
          <a:endParaRPr lang="ru-RU" sz="2000" dirty="0"/>
        </a:p>
      </dgm:t>
    </dgm:pt>
    <dgm:pt modelId="{14790C9E-CED8-4831-89F1-C321CD9AB9ED}" type="parTrans" cxnId="{68FBC617-C5CA-4484-B603-22AEB31097B1}">
      <dgm:prSet/>
      <dgm:spPr/>
      <dgm:t>
        <a:bodyPr/>
        <a:lstStyle/>
        <a:p>
          <a:endParaRPr lang="ru-RU" sz="2400"/>
        </a:p>
      </dgm:t>
    </dgm:pt>
    <dgm:pt modelId="{80A8222F-0CFA-4FF0-BD50-B4946E763824}" type="sibTrans" cxnId="{68FBC617-C5CA-4484-B603-22AEB31097B1}">
      <dgm:prSet/>
      <dgm:spPr/>
      <dgm:t>
        <a:bodyPr/>
        <a:lstStyle/>
        <a:p>
          <a:endParaRPr lang="ru-RU" sz="2400"/>
        </a:p>
      </dgm:t>
    </dgm:pt>
    <dgm:pt modelId="{E0AC0CA7-0EA9-457B-BD2C-72A07A2C98C1}">
      <dgm:prSet phldrT="[Текст]" custT="1"/>
      <dgm:spPr/>
      <dgm:t>
        <a:bodyPr/>
        <a:lstStyle/>
        <a:p>
          <a:r>
            <a:rPr lang="ru-RU" sz="2400" dirty="0" smtClean="0"/>
            <a:t>Надомное обучение</a:t>
          </a:r>
          <a:endParaRPr lang="ru-RU" sz="2400" dirty="0"/>
        </a:p>
      </dgm:t>
    </dgm:pt>
    <dgm:pt modelId="{966A6C1B-13D5-47F2-9BE3-0678E2277DC2}" type="parTrans" cxnId="{3D9FA6EF-5325-4101-BAE8-BD6F8DD0A2C2}">
      <dgm:prSet/>
      <dgm:spPr/>
      <dgm:t>
        <a:bodyPr/>
        <a:lstStyle/>
        <a:p>
          <a:endParaRPr lang="ru-RU" sz="2400"/>
        </a:p>
      </dgm:t>
    </dgm:pt>
    <dgm:pt modelId="{68788F1D-C916-4DD2-82FD-2299D2866479}" type="sibTrans" cxnId="{3D9FA6EF-5325-4101-BAE8-BD6F8DD0A2C2}">
      <dgm:prSet/>
      <dgm:spPr/>
      <dgm:t>
        <a:bodyPr/>
        <a:lstStyle/>
        <a:p>
          <a:endParaRPr lang="ru-RU" sz="2400"/>
        </a:p>
      </dgm:t>
    </dgm:pt>
    <dgm:pt modelId="{A42CEE6C-D93A-49B7-8722-7CF21BCEB0E8}">
      <dgm:prSet phldrT="[Текст]" custT="1"/>
      <dgm:spPr/>
      <dgm:t>
        <a:bodyPr/>
        <a:lstStyle/>
        <a:p>
          <a:r>
            <a:rPr lang="ru-RU" sz="2400" dirty="0" smtClean="0"/>
            <a:t>Начальное общее образование </a:t>
          </a:r>
          <a:endParaRPr lang="ru-RU" sz="2400" dirty="0"/>
        </a:p>
      </dgm:t>
    </dgm:pt>
    <dgm:pt modelId="{97FD82F0-F7F8-4EF0-9EEE-7631D34763EB}" type="parTrans" cxnId="{E5040658-FC87-4E25-8692-B5F53DBDA8E7}">
      <dgm:prSet/>
      <dgm:spPr/>
      <dgm:t>
        <a:bodyPr/>
        <a:lstStyle/>
        <a:p>
          <a:endParaRPr lang="ru-RU" sz="2400"/>
        </a:p>
      </dgm:t>
    </dgm:pt>
    <dgm:pt modelId="{02082A70-BC4C-440C-A688-C01207F0B11B}" type="sibTrans" cxnId="{E5040658-FC87-4E25-8692-B5F53DBDA8E7}">
      <dgm:prSet/>
      <dgm:spPr/>
      <dgm:t>
        <a:bodyPr/>
        <a:lstStyle/>
        <a:p>
          <a:endParaRPr lang="ru-RU" sz="2400"/>
        </a:p>
      </dgm:t>
    </dgm:pt>
    <dgm:pt modelId="{D25A7BB4-3086-4B4B-AE72-D8DFF1F39962}">
      <dgm:prSet custT="1"/>
      <dgm:spPr/>
      <dgm:t>
        <a:bodyPr/>
        <a:lstStyle/>
        <a:p>
          <a:r>
            <a:rPr lang="ru-RU" sz="2400" dirty="0" smtClean="0"/>
            <a:t>Основное общее образование</a:t>
          </a:r>
          <a:endParaRPr lang="ru-RU" sz="2400" dirty="0"/>
        </a:p>
      </dgm:t>
    </dgm:pt>
    <dgm:pt modelId="{A127AF7F-B269-40BA-9074-1FD9529D9A2A}" type="parTrans" cxnId="{BFA42F7C-8C7F-498B-8048-5F6107CED5C5}">
      <dgm:prSet/>
      <dgm:spPr/>
      <dgm:t>
        <a:bodyPr/>
        <a:lstStyle/>
        <a:p>
          <a:endParaRPr lang="ru-RU" sz="2400"/>
        </a:p>
      </dgm:t>
    </dgm:pt>
    <dgm:pt modelId="{D4DA2598-8257-4427-96F8-75407C28012F}" type="sibTrans" cxnId="{BFA42F7C-8C7F-498B-8048-5F6107CED5C5}">
      <dgm:prSet/>
      <dgm:spPr/>
      <dgm:t>
        <a:bodyPr/>
        <a:lstStyle/>
        <a:p>
          <a:endParaRPr lang="ru-RU" sz="2400"/>
        </a:p>
      </dgm:t>
    </dgm:pt>
    <dgm:pt modelId="{1366D65C-8AA2-4410-9F6E-7770EB70308E}">
      <dgm:prSet custT="1"/>
      <dgm:spPr/>
      <dgm:t>
        <a:bodyPr/>
        <a:lstStyle/>
        <a:p>
          <a:r>
            <a:rPr lang="ru-RU" sz="2400" dirty="0" smtClean="0"/>
            <a:t>Среднее общее образование</a:t>
          </a:r>
          <a:endParaRPr lang="ru-RU" sz="2400" dirty="0"/>
        </a:p>
      </dgm:t>
    </dgm:pt>
    <dgm:pt modelId="{86862BCA-98A8-44CE-BFB5-704B44B322D0}" type="parTrans" cxnId="{877198FB-AD76-488C-896B-DCC6CD5F9563}">
      <dgm:prSet/>
      <dgm:spPr/>
      <dgm:t>
        <a:bodyPr/>
        <a:lstStyle/>
        <a:p>
          <a:endParaRPr lang="ru-RU" sz="2400"/>
        </a:p>
      </dgm:t>
    </dgm:pt>
    <dgm:pt modelId="{CC677102-B32F-46BB-B93C-7CA852495CC1}" type="sibTrans" cxnId="{877198FB-AD76-488C-896B-DCC6CD5F9563}">
      <dgm:prSet/>
      <dgm:spPr/>
      <dgm:t>
        <a:bodyPr/>
        <a:lstStyle/>
        <a:p>
          <a:endParaRPr lang="ru-RU" sz="2400"/>
        </a:p>
      </dgm:t>
    </dgm:pt>
    <dgm:pt modelId="{045A24A5-0584-46D0-9583-0B85DAF01086}" type="pres">
      <dgm:prSet presAssocID="{6F207D2E-F1A8-4D19-ABDC-FFDC5BE0062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AEA5C8-381E-4F91-A99B-A7F91DFEFF34}" type="pres">
      <dgm:prSet presAssocID="{CE32698E-62C3-48F4-8B58-F89C78DA17BB}" presName="parentLin" presStyleCnt="0"/>
      <dgm:spPr/>
    </dgm:pt>
    <dgm:pt modelId="{5718770A-C983-43ED-9247-A0B530266BF9}" type="pres">
      <dgm:prSet presAssocID="{CE32698E-62C3-48F4-8B58-F89C78DA17BB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DF69587-367E-4322-BD72-5E4420DE2F25}" type="pres">
      <dgm:prSet presAssocID="{CE32698E-62C3-48F4-8B58-F89C78DA17B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B8ED1-EA00-49A9-AB8F-44061689F685}" type="pres">
      <dgm:prSet presAssocID="{CE32698E-62C3-48F4-8B58-F89C78DA17BB}" presName="negativeSpace" presStyleCnt="0"/>
      <dgm:spPr/>
    </dgm:pt>
    <dgm:pt modelId="{DC805941-F00E-4FC6-9B19-3A2435908447}" type="pres">
      <dgm:prSet presAssocID="{CE32698E-62C3-48F4-8B58-F89C78DA17BB}" presName="childText" presStyleLbl="conFgAcc1" presStyleIdx="0" presStyleCnt="5">
        <dgm:presLayoutVars>
          <dgm:bulletEnabled val="1"/>
        </dgm:presLayoutVars>
      </dgm:prSet>
      <dgm:spPr/>
    </dgm:pt>
    <dgm:pt modelId="{D84CD2E1-BC03-4B95-B410-81D1651B83FC}" type="pres">
      <dgm:prSet presAssocID="{80A8222F-0CFA-4FF0-BD50-B4946E763824}" presName="spaceBetweenRectangles" presStyleCnt="0"/>
      <dgm:spPr/>
    </dgm:pt>
    <dgm:pt modelId="{17FFADA5-F70E-4654-A8AE-8F8DFFD98B44}" type="pres">
      <dgm:prSet presAssocID="{E0AC0CA7-0EA9-457B-BD2C-72A07A2C98C1}" presName="parentLin" presStyleCnt="0"/>
      <dgm:spPr/>
    </dgm:pt>
    <dgm:pt modelId="{9F5FD955-D0EC-47D5-967D-3E8E9179AB0A}" type="pres">
      <dgm:prSet presAssocID="{E0AC0CA7-0EA9-457B-BD2C-72A07A2C98C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C3B8FE5-B455-4E6E-AB16-E4FFECA1BB94}" type="pres">
      <dgm:prSet presAssocID="{E0AC0CA7-0EA9-457B-BD2C-72A07A2C98C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E243F-DC21-44BC-906B-1D0C173DF541}" type="pres">
      <dgm:prSet presAssocID="{E0AC0CA7-0EA9-457B-BD2C-72A07A2C98C1}" presName="negativeSpace" presStyleCnt="0"/>
      <dgm:spPr/>
    </dgm:pt>
    <dgm:pt modelId="{C539A940-9E78-4208-AEFC-70A8166EB117}" type="pres">
      <dgm:prSet presAssocID="{E0AC0CA7-0EA9-457B-BD2C-72A07A2C98C1}" presName="childText" presStyleLbl="conFgAcc1" presStyleIdx="1" presStyleCnt="5">
        <dgm:presLayoutVars>
          <dgm:bulletEnabled val="1"/>
        </dgm:presLayoutVars>
      </dgm:prSet>
      <dgm:spPr/>
    </dgm:pt>
    <dgm:pt modelId="{A20359EC-A6E3-4CD9-8328-277283822826}" type="pres">
      <dgm:prSet presAssocID="{68788F1D-C916-4DD2-82FD-2299D2866479}" presName="spaceBetweenRectangles" presStyleCnt="0"/>
      <dgm:spPr/>
    </dgm:pt>
    <dgm:pt modelId="{ACB915D4-7DF1-44C9-9FFF-EA35667E7F75}" type="pres">
      <dgm:prSet presAssocID="{A42CEE6C-D93A-49B7-8722-7CF21BCEB0E8}" presName="parentLin" presStyleCnt="0"/>
      <dgm:spPr/>
    </dgm:pt>
    <dgm:pt modelId="{64CA8921-5334-4607-AC06-7368ED09E776}" type="pres">
      <dgm:prSet presAssocID="{A42CEE6C-D93A-49B7-8722-7CF21BCEB0E8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7934416-E09A-4CA9-B8A1-80D02BF88D73}" type="pres">
      <dgm:prSet presAssocID="{A42CEE6C-D93A-49B7-8722-7CF21BCEB0E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5A4A4-7D25-43BF-8302-15D32B484B96}" type="pres">
      <dgm:prSet presAssocID="{A42CEE6C-D93A-49B7-8722-7CF21BCEB0E8}" presName="negativeSpace" presStyleCnt="0"/>
      <dgm:spPr/>
    </dgm:pt>
    <dgm:pt modelId="{D410F5E4-0C90-4EA6-AEAB-817CAFDEC8D6}" type="pres">
      <dgm:prSet presAssocID="{A42CEE6C-D93A-49B7-8722-7CF21BCEB0E8}" presName="childText" presStyleLbl="conFgAcc1" presStyleIdx="2" presStyleCnt="5">
        <dgm:presLayoutVars>
          <dgm:bulletEnabled val="1"/>
        </dgm:presLayoutVars>
      </dgm:prSet>
      <dgm:spPr/>
    </dgm:pt>
    <dgm:pt modelId="{856F24A9-7AFB-4DFA-B093-1B4AB400DC7D}" type="pres">
      <dgm:prSet presAssocID="{02082A70-BC4C-440C-A688-C01207F0B11B}" presName="spaceBetweenRectangles" presStyleCnt="0"/>
      <dgm:spPr/>
    </dgm:pt>
    <dgm:pt modelId="{A99CFA4E-9187-48E2-9413-E9A235195ACE}" type="pres">
      <dgm:prSet presAssocID="{D25A7BB4-3086-4B4B-AE72-D8DFF1F39962}" presName="parentLin" presStyleCnt="0"/>
      <dgm:spPr/>
    </dgm:pt>
    <dgm:pt modelId="{2A8A775B-59E0-4414-9814-24BBC919D41C}" type="pres">
      <dgm:prSet presAssocID="{D25A7BB4-3086-4B4B-AE72-D8DFF1F39962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450C91E6-5764-47A4-95F6-F65690DBF905}" type="pres">
      <dgm:prSet presAssocID="{D25A7BB4-3086-4B4B-AE72-D8DFF1F3996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7C7FF7-85CD-4A8E-A0F7-527A32FF16AF}" type="pres">
      <dgm:prSet presAssocID="{D25A7BB4-3086-4B4B-AE72-D8DFF1F39962}" presName="negativeSpace" presStyleCnt="0"/>
      <dgm:spPr/>
    </dgm:pt>
    <dgm:pt modelId="{CB25F4C8-C68B-4BF7-94C1-5E64B5F83D97}" type="pres">
      <dgm:prSet presAssocID="{D25A7BB4-3086-4B4B-AE72-D8DFF1F39962}" presName="childText" presStyleLbl="conFgAcc1" presStyleIdx="3" presStyleCnt="5">
        <dgm:presLayoutVars>
          <dgm:bulletEnabled val="1"/>
        </dgm:presLayoutVars>
      </dgm:prSet>
      <dgm:spPr/>
    </dgm:pt>
    <dgm:pt modelId="{32091A32-7F47-4483-B702-3A6DF04EB8D0}" type="pres">
      <dgm:prSet presAssocID="{D4DA2598-8257-4427-96F8-75407C28012F}" presName="spaceBetweenRectangles" presStyleCnt="0"/>
      <dgm:spPr/>
    </dgm:pt>
    <dgm:pt modelId="{F375B938-F7D8-4C74-8F5B-C5C20573BE91}" type="pres">
      <dgm:prSet presAssocID="{1366D65C-8AA2-4410-9F6E-7770EB70308E}" presName="parentLin" presStyleCnt="0"/>
      <dgm:spPr/>
    </dgm:pt>
    <dgm:pt modelId="{6021D591-C2D5-444A-8838-71A983307471}" type="pres">
      <dgm:prSet presAssocID="{1366D65C-8AA2-4410-9F6E-7770EB70308E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2A766176-294C-4927-BFDB-46674B321A9C}" type="pres">
      <dgm:prSet presAssocID="{1366D65C-8AA2-4410-9F6E-7770EB70308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F0BE0A-E2FA-4FBE-9F36-DF17CFCE73F0}" type="pres">
      <dgm:prSet presAssocID="{1366D65C-8AA2-4410-9F6E-7770EB70308E}" presName="negativeSpace" presStyleCnt="0"/>
      <dgm:spPr/>
    </dgm:pt>
    <dgm:pt modelId="{90998E62-5461-4076-AA5B-BB226B28B1D0}" type="pres">
      <dgm:prSet presAssocID="{1366D65C-8AA2-4410-9F6E-7770EB70308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8254FC8-4801-4344-9F20-1327A2A5CFF4}" type="presOf" srcId="{1366D65C-8AA2-4410-9F6E-7770EB70308E}" destId="{6021D591-C2D5-444A-8838-71A983307471}" srcOrd="0" destOrd="0" presId="urn:microsoft.com/office/officeart/2005/8/layout/list1"/>
    <dgm:cxn modelId="{6CA967C8-92B3-4E2A-8A3E-0CBFE78453D1}" type="presOf" srcId="{A42CEE6C-D93A-49B7-8722-7CF21BCEB0E8}" destId="{97934416-E09A-4CA9-B8A1-80D02BF88D73}" srcOrd="1" destOrd="0" presId="urn:microsoft.com/office/officeart/2005/8/layout/list1"/>
    <dgm:cxn modelId="{BFA42F7C-8C7F-498B-8048-5F6107CED5C5}" srcId="{6F207D2E-F1A8-4D19-ABDC-FFDC5BE00625}" destId="{D25A7BB4-3086-4B4B-AE72-D8DFF1F39962}" srcOrd="3" destOrd="0" parTransId="{A127AF7F-B269-40BA-9074-1FD9529D9A2A}" sibTransId="{D4DA2598-8257-4427-96F8-75407C28012F}"/>
    <dgm:cxn modelId="{474076BD-17D0-446C-B668-09D02426D397}" type="presOf" srcId="{6F207D2E-F1A8-4D19-ABDC-FFDC5BE00625}" destId="{045A24A5-0584-46D0-9583-0B85DAF01086}" srcOrd="0" destOrd="0" presId="urn:microsoft.com/office/officeart/2005/8/layout/list1"/>
    <dgm:cxn modelId="{3D9FA6EF-5325-4101-BAE8-BD6F8DD0A2C2}" srcId="{6F207D2E-F1A8-4D19-ABDC-FFDC5BE00625}" destId="{E0AC0CA7-0EA9-457B-BD2C-72A07A2C98C1}" srcOrd="1" destOrd="0" parTransId="{966A6C1B-13D5-47F2-9BE3-0678E2277DC2}" sibTransId="{68788F1D-C916-4DD2-82FD-2299D2866479}"/>
    <dgm:cxn modelId="{E5040658-FC87-4E25-8692-B5F53DBDA8E7}" srcId="{6F207D2E-F1A8-4D19-ABDC-FFDC5BE00625}" destId="{A42CEE6C-D93A-49B7-8722-7CF21BCEB0E8}" srcOrd="2" destOrd="0" parTransId="{97FD82F0-F7F8-4EF0-9EEE-7631D34763EB}" sibTransId="{02082A70-BC4C-440C-A688-C01207F0B11B}"/>
    <dgm:cxn modelId="{5ECAB0D4-6B2A-474F-8D81-58E421AE899C}" type="presOf" srcId="{D25A7BB4-3086-4B4B-AE72-D8DFF1F39962}" destId="{450C91E6-5764-47A4-95F6-F65690DBF905}" srcOrd="1" destOrd="0" presId="urn:microsoft.com/office/officeart/2005/8/layout/list1"/>
    <dgm:cxn modelId="{3ACF14E9-984B-4BE3-9061-8BF832DB39B8}" type="presOf" srcId="{CE32698E-62C3-48F4-8B58-F89C78DA17BB}" destId="{5718770A-C983-43ED-9247-A0B530266BF9}" srcOrd="0" destOrd="0" presId="urn:microsoft.com/office/officeart/2005/8/layout/list1"/>
    <dgm:cxn modelId="{3A0850AA-29DF-463F-98BD-CDC686733360}" type="presOf" srcId="{A42CEE6C-D93A-49B7-8722-7CF21BCEB0E8}" destId="{64CA8921-5334-4607-AC06-7368ED09E776}" srcOrd="0" destOrd="0" presId="urn:microsoft.com/office/officeart/2005/8/layout/list1"/>
    <dgm:cxn modelId="{7EB0616B-06C8-47F6-9888-A5BCB5AB1888}" type="presOf" srcId="{CE32698E-62C3-48F4-8B58-F89C78DA17BB}" destId="{4DF69587-367E-4322-BD72-5E4420DE2F25}" srcOrd="1" destOrd="0" presId="urn:microsoft.com/office/officeart/2005/8/layout/list1"/>
    <dgm:cxn modelId="{C46262A5-B7D5-4C1D-8F45-BA071B4CEE8E}" type="presOf" srcId="{1366D65C-8AA2-4410-9F6E-7770EB70308E}" destId="{2A766176-294C-4927-BFDB-46674B321A9C}" srcOrd="1" destOrd="0" presId="urn:microsoft.com/office/officeart/2005/8/layout/list1"/>
    <dgm:cxn modelId="{6E13F778-1898-4166-BBED-66B1341B493D}" type="presOf" srcId="{E0AC0CA7-0EA9-457B-BD2C-72A07A2C98C1}" destId="{9F5FD955-D0EC-47D5-967D-3E8E9179AB0A}" srcOrd="0" destOrd="0" presId="urn:microsoft.com/office/officeart/2005/8/layout/list1"/>
    <dgm:cxn modelId="{E29968BF-9325-4627-A240-D5C57B7A771D}" type="presOf" srcId="{E0AC0CA7-0EA9-457B-BD2C-72A07A2C98C1}" destId="{DC3B8FE5-B455-4E6E-AB16-E4FFECA1BB94}" srcOrd="1" destOrd="0" presId="urn:microsoft.com/office/officeart/2005/8/layout/list1"/>
    <dgm:cxn modelId="{68FBC617-C5CA-4484-B603-22AEB31097B1}" srcId="{6F207D2E-F1A8-4D19-ABDC-FFDC5BE00625}" destId="{CE32698E-62C3-48F4-8B58-F89C78DA17BB}" srcOrd="0" destOrd="0" parTransId="{14790C9E-CED8-4831-89F1-C321CD9AB9ED}" sibTransId="{80A8222F-0CFA-4FF0-BD50-B4946E763824}"/>
    <dgm:cxn modelId="{7770960B-9556-43BB-A745-154156CB07EB}" type="presOf" srcId="{D25A7BB4-3086-4B4B-AE72-D8DFF1F39962}" destId="{2A8A775B-59E0-4414-9814-24BBC919D41C}" srcOrd="0" destOrd="0" presId="urn:microsoft.com/office/officeart/2005/8/layout/list1"/>
    <dgm:cxn modelId="{877198FB-AD76-488C-896B-DCC6CD5F9563}" srcId="{6F207D2E-F1A8-4D19-ABDC-FFDC5BE00625}" destId="{1366D65C-8AA2-4410-9F6E-7770EB70308E}" srcOrd="4" destOrd="0" parTransId="{86862BCA-98A8-44CE-BFB5-704B44B322D0}" sibTransId="{CC677102-B32F-46BB-B93C-7CA852495CC1}"/>
    <dgm:cxn modelId="{2927F2DF-BDB0-4857-B322-E4B12AAA8FD4}" type="presParOf" srcId="{045A24A5-0584-46D0-9583-0B85DAF01086}" destId="{5DAEA5C8-381E-4F91-A99B-A7F91DFEFF34}" srcOrd="0" destOrd="0" presId="urn:microsoft.com/office/officeart/2005/8/layout/list1"/>
    <dgm:cxn modelId="{AE8CD08F-D3D2-4557-940C-8C801743F3A8}" type="presParOf" srcId="{5DAEA5C8-381E-4F91-A99B-A7F91DFEFF34}" destId="{5718770A-C983-43ED-9247-A0B530266BF9}" srcOrd="0" destOrd="0" presId="urn:microsoft.com/office/officeart/2005/8/layout/list1"/>
    <dgm:cxn modelId="{001E27E0-B6DD-45F5-884F-03768BCD98E0}" type="presParOf" srcId="{5DAEA5C8-381E-4F91-A99B-A7F91DFEFF34}" destId="{4DF69587-367E-4322-BD72-5E4420DE2F25}" srcOrd="1" destOrd="0" presId="urn:microsoft.com/office/officeart/2005/8/layout/list1"/>
    <dgm:cxn modelId="{9C80F535-F41F-479F-9326-8FE790A4F2A7}" type="presParOf" srcId="{045A24A5-0584-46D0-9583-0B85DAF01086}" destId="{65AB8ED1-EA00-49A9-AB8F-44061689F685}" srcOrd="1" destOrd="0" presId="urn:microsoft.com/office/officeart/2005/8/layout/list1"/>
    <dgm:cxn modelId="{B64A1ADE-FADA-44D9-9451-FE681329ACFB}" type="presParOf" srcId="{045A24A5-0584-46D0-9583-0B85DAF01086}" destId="{DC805941-F00E-4FC6-9B19-3A2435908447}" srcOrd="2" destOrd="0" presId="urn:microsoft.com/office/officeart/2005/8/layout/list1"/>
    <dgm:cxn modelId="{C00D077F-76D8-445B-8384-D4605A0673C1}" type="presParOf" srcId="{045A24A5-0584-46D0-9583-0B85DAF01086}" destId="{D84CD2E1-BC03-4B95-B410-81D1651B83FC}" srcOrd="3" destOrd="0" presId="urn:microsoft.com/office/officeart/2005/8/layout/list1"/>
    <dgm:cxn modelId="{37A2BF89-F10A-4323-9EA5-9E643DBCB510}" type="presParOf" srcId="{045A24A5-0584-46D0-9583-0B85DAF01086}" destId="{17FFADA5-F70E-4654-A8AE-8F8DFFD98B44}" srcOrd="4" destOrd="0" presId="urn:microsoft.com/office/officeart/2005/8/layout/list1"/>
    <dgm:cxn modelId="{201CB821-312D-47AA-BBDD-F44D76ECB6D7}" type="presParOf" srcId="{17FFADA5-F70E-4654-A8AE-8F8DFFD98B44}" destId="{9F5FD955-D0EC-47D5-967D-3E8E9179AB0A}" srcOrd="0" destOrd="0" presId="urn:microsoft.com/office/officeart/2005/8/layout/list1"/>
    <dgm:cxn modelId="{A0B5D3A1-D68B-4D69-9DB7-8461712D0E7A}" type="presParOf" srcId="{17FFADA5-F70E-4654-A8AE-8F8DFFD98B44}" destId="{DC3B8FE5-B455-4E6E-AB16-E4FFECA1BB94}" srcOrd="1" destOrd="0" presId="urn:microsoft.com/office/officeart/2005/8/layout/list1"/>
    <dgm:cxn modelId="{0C439357-7019-4766-B51A-70ABF1F91361}" type="presParOf" srcId="{045A24A5-0584-46D0-9583-0B85DAF01086}" destId="{4FFE243F-DC21-44BC-906B-1D0C173DF541}" srcOrd="5" destOrd="0" presId="urn:microsoft.com/office/officeart/2005/8/layout/list1"/>
    <dgm:cxn modelId="{B9C0B6E4-23F4-4EF5-81B2-DD7C96270DF4}" type="presParOf" srcId="{045A24A5-0584-46D0-9583-0B85DAF01086}" destId="{C539A940-9E78-4208-AEFC-70A8166EB117}" srcOrd="6" destOrd="0" presId="urn:microsoft.com/office/officeart/2005/8/layout/list1"/>
    <dgm:cxn modelId="{A8F18DCE-7C00-4875-B102-ECF5E52C5C5B}" type="presParOf" srcId="{045A24A5-0584-46D0-9583-0B85DAF01086}" destId="{A20359EC-A6E3-4CD9-8328-277283822826}" srcOrd="7" destOrd="0" presId="urn:microsoft.com/office/officeart/2005/8/layout/list1"/>
    <dgm:cxn modelId="{B80E91C6-E8FE-4684-9C7E-88A79354D432}" type="presParOf" srcId="{045A24A5-0584-46D0-9583-0B85DAF01086}" destId="{ACB915D4-7DF1-44C9-9FFF-EA35667E7F75}" srcOrd="8" destOrd="0" presId="urn:microsoft.com/office/officeart/2005/8/layout/list1"/>
    <dgm:cxn modelId="{D42BFC05-684E-4B5B-96AF-B905B9E3A9EE}" type="presParOf" srcId="{ACB915D4-7DF1-44C9-9FFF-EA35667E7F75}" destId="{64CA8921-5334-4607-AC06-7368ED09E776}" srcOrd="0" destOrd="0" presId="urn:microsoft.com/office/officeart/2005/8/layout/list1"/>
    <dgm:cxn modelId="{037C1B28-056F-4249-8F62-FBD8FB4C95DB}" type="presParOf" srcId="{ACB915D4-7DF1-44C9-9FFF-EA35667E7F75}" destId="{97934416-E09A-4CA9-B8A1-80D02BF88D73}" srcOrd="1" destOrd="0" presId="urn:microsoft.com/office/officeart/2005/8/layout/list1"/>
    <dgm:cxn modelId="{777F8599-E343-4F55-8FB2-1BF8FAC3EC3F}" type="presParOf" srcId="{045A24A5-0584-46D0-9583-0B85DAF01086}" destId="{2FB5A4A4-7D25-43BF-8302-15D32B484B96}" srcOrd="9" destOrd="0" presId="urn:microsoft.com/office/officeart/2005/8/layout/list1"/>
    <dgm:cxn modelId="{8D1EFDC7-A382-4D54-99A8-8574D3560181}" type="presParOf" srcId="{045A24A5-0584-46D0-9583-0B85DAF01086}" destId="{D410F5E4-0C90-4EA6-AEAB-817CAFDEC8D6}" srcOrd="10" destOrd="0" presId="urn:microsoft.com/office/officeart/2005/8/layout/list1"/>
    <dgm:cxn modelId="{7305BDC9-0041-4EC5-A80B-A67C7A40353A}" type="presParOf" srcId="{045A24A5-0584-46D0-9583-0B85DAF01086}" destId="{856F24A9-7AFB-4DFA-B093-1B4AB400DC7D}" srcOrd="11" destOrd="0" presId="urn:microsoft.com/office/officeart/2005/8/layout/list1"/>
    <dgm:cxn modelId="{B74F2A19-9CBA-4D88-A059-E1AAEC82A977}" type="presParOf" srcId="{045A24A5-0584-46D0-9583-0B85DAF01086}" destId="{A99CFA4E-9187-48E2-9413-E9A235195ACE}" srcOrd="12" destOrd="0" presId="urn:microsoft.com/office/officeart/2005/8/layout/list1"/>
    <dgm:cxn modelId="{F48287BA-909A-45AE-B712-785501866AD7}" type="presParOf" srcId="{A99CFA4E-9187-48E2-9413-E9A235195ACE}" destId="{2A8A775B-59E0-4414-9814-24BBC919D41C}" srcOrd="0" destOrd="0" presId="urn:microsoft.com/office/officeart/2005/8/layout/list1"/>
    <dgm:cxn modelId="{81457E75-6549-4EAE-97E0-79F4CD7FFC31}" type="presParOf" srcId="{A99CFA4E-9187-48E2-9413-E9A235195ACE}" destId="{450C91E6-5764-47A4-95F6-F65690DBF905}" srcOrd="1" destOrd="0" presId="urn:microsoft.com/office/officeart/2005/8/layout/list1"/>
    <dgm:cxn modelId="{139EA211-A308-4AEE-B5C1-F7BC527FCD76}" type="presParOf" srcId="{045A24A5-0584-46D0-9583-0B85DAF01086}" destId="{567C7FF7-85CD-4A8E-A0F7-527A32FF16AF}" srcOrd="13" destOrd="0" presId="urn:microsoft.com/office/officeart/2005/8/layout/list1"/>
    <dgm:cxn modelId="{6ECF89ED-5E2E-4D5D-8BF4-EAFFE42A5941}" type="presParOf" srcId="{045A24A5-0584-46D0-9583-0B85DAF01086}" destId="{CB25F4C8-C68B-4BF7-94C1-5E64B5F83D97}" srcOrd="14" destOrd="0" presId="urn:microsoft.com/office/officeart/2005/8/layout/list1"/>
    <dgm:cxn modelId="{D52D3510-EA71-4F1A-9A15-BE6E50624FDF}" type="presParOf" srcId="{045A24A5-0584-46D0-9583-0B85DAF01086}" destId="{32091A32-7F47-4483-B702-3A6DF04EB8D0}" srcOrd="15" destOrd="0" presId="urn:microsoft.com/office/officeart/2005/8/layout/list1"/>
    <dgm:cxn modelId="{900D7CAA-EDA2-40D4-8EF7-5A6C5A63B02A}" type="presParOf" srcId="{045A24A5-0584-46D0-9583-0B85DAF01086}" destId="{F375B938-F7D8-4C74-8F5B-C5C20573BE91}" srcOrd="16" destOrd="0" presId="urn:microsoft.com/office/officeart/2005/8/layout/list1"/>
    <dgm:cxn modelId="{9944C126-150F-4716-93FB-AA52FD18ED54}" type="presParOf" srcId="{F375B938-F7D8-4C74-8F5B-C5C20573BE91}" destId="{6021D591-C2D5-444A-8838-71A983307471}" srcOrd="0" destOrd="0" presId="urn:microsoft.com/office/officeart/2005/8/layout/list1"/>
    <dgm:cxn modelId="{17FC7E24-73AB-4C0B-AA27-919984CB7636}" type="presParOf" srcId="{F375B938-F7D8-4C74-8F5B-C5C20573BE91}" destId="{2A766176-294C-4927-BFDB-46674B321A9C}" srcOrd="1" destOrd="0" presId="urn:microsoft.com/office/officeart/2005/8/layout/list1"/>
    <dgm:cxn modelId="{FF65B864-4BFE-46DC-82C9-D857AE729DAF}" type="presParOf" srcId="{045A24A5-0584-46D0-9583-0B85DAF01086}" destId="{5AF0BE0A-E2FA-4FBE-9F36-DF17CFCE73F0}" srcOrd="17" destOrd="0" presId="urn:microsoft.com/office/officeart/2005/8/layout/list1"/>
    <dgm:cxn modelId="{18E8ABFA-6C0E-4E38-8F5F-2FCAD34424C8}" type="presParOf" srcId="{045A24A5-0584-46D0-9583-0B85DAF01086}" destId="{90998E62-5461-4076-AA5B-BB226B28B1D0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1ABB5-52CF-4E1A-AE81-64FF09550DA5}">
      <dsp:nvSpPr>
        <dsp:cNvPr id="0" name=""/>
        <dsp:cNvSpPr/>
      </dsp:nvSpPr>
      <dsp:spPr>
        <a:xfrm rot="5400000">
          <a:off x="-185785" y="191522"/>
          <a:ext cx="1238566" cy="8669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пп.5,6,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пп.7,8</a:t>
          </a:r>
          <a:endParaRPr lang="ru-RU" sz="1600" kern="1200" dirty="0"/>
        </a:p>
      </dsp:txBody>
      <dsp:txXfrm rot="-5400000">
        <a:off x="0" y="439235"/>
        <a:ext cx="866996" cy="371570"/>
      </dsp:txXfrm>
    </dsp:sp>
    <dsp:sp modelId="{8C5DB0DE-4E86-4A97-8F49-33F7D4314FB3}">
      <dsp:nvSpPr>
        <dsp:cNvPr id="0" name=""/>
        <dsp:cNvSpPr/>
      </dsp:nvSpPr>
      <dsp:spPr>
        <a:xfrm rot="5400000">
          <a:off x="4145552" y="-3272818"/>
          <a:ext cx="805491" cy="7362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Права и обязанности проверяющего и руководителя школы</a:t>
          </a:r>
          <a:endParaRPr lang="ru-RU" sz="1600" kern="1200" dirty="0"/>
        </a:p>
      </dsp:txBody>
      <dsp:txXfrm rot="-5400000">
        <a:off x="866997" y="45058"/>
        <a:ext cx="7323282" cy="726849"/>
      </dsp:txXfrm>
    </dsp:sp>
    <dsp:sp modelId="{E6108063-96C4-4F48-94A8-F4C0BD946CFA}">
      <dsp:nvSpPr>
        <dsp:cNvPr id="0" name=""/>
        <dsp:cNvSpPr/>
      </dsp:nvSpPr>
      <dsp:spPr>
        <a:xfrm rot="5400000">
          <a:off x="-185785" y="1283495"/>
          <a:ext cx="1238566" cy="8669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п.10</a:t>
          </a:r>
          <a:endParaRPr lang="ru-RU" sz="1600" kern="1200" dirty="0"/>
        </a:p>
      </dsp:txBody>
      <dsp:txXfrm rot="-5400000">
        <a:off x="0" y="1531208"/>
        <a:ext cx="866996" cy="371570"/>
      </dsp:txXfrm>
    </dsp:sp>
    <dsp:sp modelId="{3410A58F-CF65-4B5E-8B56-2EB2D6411E09}">
      <dsp:nvSpPr>
        <dsp:cNvPr id="0" name=""/>
        <dsp:cNvSpPr/>
      </dsp:nvSpPr>
      <dsp:spPr>
        <a:xfrm rot="5400000">
          <a:off x="4145764" y="-2181056"/>
          <a:ext cx="805068" cy="7362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Исчерпывающий перечень документов и информации, необходимых для осуществления </a:t>
          </a:r>
          <a:r>
            <a:rPr lang="ru-RU" sz="1600" kern="1200" dirty="0" err="1" smtClean="0"/>
            <a:t>гос.контроля</a:t>
          </a:r>
          <a:r>
            <a:rPr lang="ru-RU" sz="1600" kern="1200" dirty="0" smtClean="0"/>
            <a:t>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 </a:t>
          </a:r>
          <a:r>
            <a:rPr lang="ru-RU" sz="1600" kern="1200" dirty="0" err="1" smtClean="0"/>
            <a:t>т.ч</a:t>
          </a:r>
          <a:r>
            <a:rPr lang="ru-RU" sz="1600" kern="1200" dirty="0" smtClean="0"/>
            <a:t>. перечень ЛНА</a:t>
          </a:r>
          <a:endParaRPr lang="ru-RU" sz="1600" kern="1200" dirty="0"/>
        </a:p>
      </dsp:txBody>
      <dsp:txXfrm rot="-5400000">
        <a:off x="866997" y="1137011"/>
        <a:ext cx="7323303" cy="726468"/>
      </dsp:txXfrm>
    </dsp:sp>
    <dsp:sp modelId="{F049F261-2824-41F1-B6AA-083449C2A142}">
      <dsp:nvSpPr>
        <dsp:cNvPr id="0" name=""/>
        <dsp:cNvSpPr/>
      </dsp:nvSpPr>
      <dsp:spPr>
        <a:xfrm rot="5400000">
          <a:off x="-185785" y="2375469"/>
          <a:ext cx="1238566" cy="8669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П.15</a:t>
          </a:r>
          <a:endParaRPr lang="ru-RU" sz="1600" kern="1200" dirty="0"/>
        </a:p>
      </dsp:txBody>
      <dsp:txXfrm rot="-5400000">
        <a:off x="0" y="2623182"/>
        <a:ext cx="866996" cy="371570"/>
      </dsp:txXfrm>
    </dsp:sp>
    <dsp:sp modelId="{405746E8-2D30-48E7-A428-B9056CD3D1FD}">
      <dsp:nvSpPr>
        <dsp:cNvPr id="0" name=""/>
        <dsp:cNvSpPr/>
      </dsp:nvSpPr>
      <dsp:spPr>
        <a:xfrm rot="5400000">
          <a:off x="4145764" y="-1089082"/>
          <a:ext cx="805068" cy="7362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Срок проведения проверки – не более 20 рабочих дней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Может быть продлен – не более 20 рабочих дней</a:t>
          </a:r>
          <a:endParaRPr lang="ru-RU" sz="1600" kern="1200" dirty="0"/>
        </a:p>
      </dsp:txBody>
      <dsp:txXfrm rot="-5400000">
        <a:off x="866997" y="2228985"/>
        <a:ext cx="7323303" cy="726468"/>
      </dsp:txXfrm>
    </dsp:sp>
    <dsp:sp modelId="{1842F44C-8AFB-4295-8C00-1BCB9CB7CBCC}">
      <dsp:nvSpPr>
        <dsp:cNvPr id="0" name=""/>
        <dsp:cNvSpPr/>
      </dsp:nvSpPr>
      <dsp:spPr>
        <a:xfrm rot="5400000">
          <a:off x="-185785" y="3467443"/>
          <a:ext cx="1238566" cy="8669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п.41, п.43</a:t>
          </a:r>
          <a:endParaRPr lang="ru-RU" sz="1600" kern="1200" dirty="0"/>
        </a:p>
      </dsp:txBody>
      <dsp:txXfrm rot="-5400000">
        <a:off x="0" y="3715156"/>
        <a:ext cx="866996" cy="371570"/>
      </dsp:txXfrm>
    </dsp:sp>
    <dsp:sp modelId="{A62F9330-A42F-4248-9366-4EE4022D6BE9}">
      <dsp:nvSpPr>
        <dsp:cNvPr id="0" name=""/>
        <dsp:cNvSpPr/>
      </dsp:nvSpPr>
      <dsp:spPr>
        <a:xfrm rot="5400000">
          <a:off x="4081194" y="-34762"/>
          <a:ext cx="805068" cy="7362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До выезда – проверка материалов и документов на официальном сайте;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 ходе проверки – анализ документов и материалов на месте, осмотр здания, помещений и </a:t>
          </a:r>
          <a:r>
            <a:rPr lang="ru-RU" sz="1400" kern="1200" dirty="0" err="1" smtClean="0"/>
            <a:t>матер.техн.базы</a:t>
          </a:r>
          <a:endParaRPr lang="ru-RU" sz="1400" kern="1200" dirty="0"/>
        </a:p>
      </dsp:txBody>
      <dsp:txXfrm rot="-5400000">
        <a:off x="802427" y="3283305"/>
        <a:ext cx="7323303" cy="726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1ABB5-52CF-4E1A-AE81-64FF09550DA5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П.49</a:t>
          </a:r>
          <a:endParaRPr lang="ru-RU" sz="1600" kern="1200" dirty="0"/>
        </a:p>
      </dsp:txBody>
      <dsp:txXfrm rot="-5400000">
        <a:off x="1" y="575246"/>
        <a:ext cx="1145177" cy="490791"/>
      </dsp:txXfrm>
    </dsp:sp>
    <dsp:sp modelId="{8C5DB0DE-4E86-4A97-8F49-33F7D4314FB3}">
      <dsp:nvSpPr>
        <dsp:cNvPr id="0" name=""/>
        <dsp:cNvSpPr/>
      </dsp:nvSpPr>
      <dsp:spPr>
        <a:xfrm rot="5400000">
          <a:off x="4155699" y="-300786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 результатам проверки составляется акт в 2-х экз., вручается лично руководителю под подпись (дата окончания проверки)</a:t>
          </a:r>
          <a:endParaRPr lang="ru-RU" sz="1600" kern="1200" dirty="0"/>
        </a:p>
      </dsp:txBody>
      <dsp:txXfrm rot="-5400000">
        <a:off x="1145178" y="54567"/>
        <a:ext cx="7032512" cy="959559"/>
      </dsp:txXfrm>
    </dsp:sp>
    <dsp:sp modelId="{F049F261-2824-41F1-B6AA-083449C2A142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П.55</a:t>
          </a:r>
          <a:endParaRPr lang="ru-RU" sz="1600" kern="1200" dirty="0"/>
        </a:p>
      </dsp:txBody>
      <dsp:txXfrm rot="-5400000">
        <a:off x="1" y="2017586"/>
        <a:ext cx="1145177" cy="490791"/>
      </dsp:txXfrm>
    </dsp:sp>
    <dsp:sp modelId="{405746E8-2D30-48E7-A428-B9056CD3D1FD}">
      <dsp:nvSpPr>
        <dsp:cNvPr id="0" name=""/>
        <dsp:cNvSpPr/>
      </dsp:nvSpPr>
      <dsp:spPr>
        <a:xfrm rot="5400000">
          <a:off x="4155699" y="-156552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При выявлении нарушений выдается предписания, вручается вместе с актом проверки</a:t>
          </a:r>
          <a:endParaRPr lang="ru-RU" sz="1600" kern="1200" dirty="0"/>
        </a:p>
      </dsp:txBody>
      <dsp:txXfrm rot="-5400000">
        <a:off x="1145178" y="1496907"/>
        <a:ext cx="7032512" cy="959559"/>
      </dsp:txXfrm>
    </dsp:sp>
    <dsp:sp modelId="{1842F44C-8AFB-4295-8C00-1BCB9CB7CBCC}">
      <dsp:nvSpPr>
        <dsp:cNvPr id="0" name=""/>
        <dsp:cNvSpPr/>
      </dsp:nvSpPr>
      <dsp:spPr>
        <a:xfrm rot="5400000">
          <a:off x="-245395" y="3132731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п.56, п.64</a:t>
          </a:r>
          <a:endParaRPr lang="ru-RU" sz="1600" kern="1200" dirty="0"/>
        </a:p>
      </dsp:txBody>
      <dsp:txXfrm rot="-5400000">
        <a:off x="1" y="3459925"/>
        <a:ext cx="1145177" cy="490791"/>
      </dsp:txXfrm>
    </dsp:sp>
    <dsp:sp modelId="{A62F9330-A42F-4248-9366-4EE4022D6BE9}">
      <dsp:nvSpPr>
        <dsp:cNvPr id="0" name=""/>
        <dsp:cNvSpPr/>
      </dsp:nvSpPr>
      <dsp:spPr>
        <a:xfrm rot="5400000">
          <a:off x="4093568" y="-172919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Срок исполнения предписания – до </a:t>
          </a:r>
          <a:r>
            <a:rPr lang="ru-RU" sz="1400" i="1" kern="1200" dirty="0" smtClean="0">
              <a:solidFill>
                <a:srgbClr val="FF0000"/>
              </a:solidFill>
            </a:rPr>
            <a:t>6 месяцев. </a:t>
          </a:r>
          <a:endParaRPr lang="ru-RU" sz="1400" i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Отчет о результатах исполнения предписания должен быть представлен </a:t>
          </a:r>
          <a:r>
            <a:rPr lang="ru-RU" sz="1400" kern="1200" dirty="0" smtClean="0">
              <a:solidFill>
                <a:srgbClr val="FF0000"/>
              </a:solidFill>
            </a:rPr>
            <a:t>не позднее окончания срока исполнения предписания.</a:t>
          </a:r>
          <a:endParaRPr lang="ru-RU" sz="1400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1083047" y="2889512"/>
        <a:ext cx="7032512" cy="9595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1ABB5-52CF-4E1A-AE81-64FF09550DA5}">
      <dsp:nvSpPr>
        <dsp:cNvPr id="0" name=""/>
        <dsp:cNvSpPr/>
      </dsp:nvSpPr>
      <dsp:spPr>
        <a:xfrm rot="5400000">
          <a:off x="-186254" y="195689"/>
          <a:ext cx="1241697" cy="869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П.68</a:t>
          </a:r>
          <a:endParaRPr lang="ru-RU" sz="1400" kern="1200" dirty="0"/>
        </a:p>
      </dsp:txBody>
      <dsp:txXfrm rot="-5400000">
        <a:off x="1" y="444028"/>
        <a:ext cx="869188" cy="372509"/>
      </dsp:txXfrm>
    </dsp:sp>
    <dsp:sp modelId="{8C5DB0DE-4E86-4A97-8F49-33F7D4314FB3}">
      <dsp:nvSpPr>
        <dsp:cNvPr id="0" name=""/>
        <dsp:cNvSpPr/>
      </dsp:nvSpPr>
      <dsp:spPr>
        <a:xfrm rot="5400000">
          <a:off x="4248682" y="-3367638"/>
          <a:ext cx="807103" cy="75660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Отчет предоставлен в срок, факт исполнения предписания подтвержден – в школу направляется уведомление об исполнении предписания</a:t>
          </a:r>
          <a:endParaRPr lang="ru-RU" sz="1400" kern="1200" dirty="0"/>
        </a:p>
      </dsp:txBody>
      <dsp:txXfrm rot="-5400000">
        <a:off x="869188" y="51256"/>
        <a:ext cx="7526691" cy="728303"/>
      </dsp:txXfrm>
    </dsp:sp>
    <dsp:sp modelId="{F049F261-2824-41F1-B6AA-083449C2A142}">
      <dsp:nvSpPr>
        <dsp:cNvPr id="0" name=""/>
        <dsp:cNvSpPr/>
      </dsp:nvSpPr>
      <dsp:spPr>
        <a:xfrm rot="5400000">
          <a:off x="-186254" y="1305426"/>
          <a:ext cx="1241697" cy="869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П.67</a:t>
          </a:r>
          <a:endParaRPr lang="ru-RU" sz="1400" kern="1200" dirty="0"/>
        </a:p>
      </dsp:txBody>
      <dsp:txXfrm rot="-5400000">
        <a:off x="1" y="1553765"/>
        <a:ext cx="869188" cy="372509"/>
      </dsp:txXfrm>
    </dsp:sp>
    <dsp:sp modelId="{405746E8-2D30-48E7-A428-B9056CD3D1FD}">
      <dsp:nvSpPr>
        <dsp:cNvPr id="0" name=""/>
        <dsp:cNvSpPr/>
      </dsp:nvSpPr>
      <dsp:spPr>
        <a:xfrm rot="5400000">
          <a:off x="4248682" y="-2260321"/>
          <a:ext cx="807103" cy="75660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Отчет не предоставлен в срок или отчет предоставлен в срок и предписание не исполнено – выносится решение о проведении внеплановой проверке</a:t>
          </a:r>
          <a:endParaRPr lang="ru-RU" sz="1400" kern="1200" dirty="0"/>
        </a:p>
      </dsp:txBody>
      <dsp:txXfrm rot="-5400000">
        <a:off x="869188" y="1158573"/>
        <a:ext cx="7526691" cy="728303"/>
      </dsp:txXfrm>
    </dsp:sp>
    <dsp:sp modelId="{1842F44C-8AFB-4295-8C00-1BCB9CB7CBCC}">
      <dsp:nvSpPr>
        <dsp:cNvPr id="0" name=""/>
        <dsp:cNvSpPr/>
      </dsp:nvSpPr>
      <dsp:spPr>
        <a:xfrm rot="5400000">
          <a:off x="-186254" y="2603695"/>
          <a:ext cx="1241697" cy="869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П.70</a:t>
          </a:r>
          <a:endParaRPr lang="ru-RU" sz="1400" kern="1200" dirty="0"/>
        </a:p>
      </dsp:txBody>
      <dsp:txXfrm rot="-5400000">
        <a:off x="1" y="2852034"/>
        <a:ext cx="869188" cy="372509"/>
      </dsp:txXfrm>
    </dsp:sp>
    <dsp:sp modelId="{A62F9330-A42F-4248-9366-4EE4022D6BE9}">
      <dsp:nvSpPr>
        <dsp:cNvPr id="0" name=""/>
        <dsp:cNvSpPr/>
      </dsp:nvSpPr>
      <dsp:spPr>
        <a:xfrm rot="5400000">
          <a:off x="4055081" y="-958711"/>
          <a:ext cx="1184166" cy="75660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i="0" kern="1200" dirty="0" smtClean="0">
              <a:solidFill>
                <a:schemeClr val="tx1"/>
              </a:solidFill>
            </a:rPr>
            <a:t>При внеплановой проверке:</a:t>
          </a:r>
          <a:endParaRPr lang="ru-RU" sz="1400" i="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i="0" kern="1200" dirty="0" smtClean="0">
              <a:solidFill>
                <a:schemeClr val="tx1"/>
              </a:solidFill>
            </a:rPr>
            <a:t>-возбуждается дело об административном правонарушении (судебное рассмотрение), выносится повторное предписание (срок исполнения -3 месяца);</a:t>
          </a:r>
          <a:endParaRPr lang="ru-RU" sz="1400" i="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i="0" kern="1200" dirty="0" smtClean="0">
              <a:solidFill>
                <a:schemeClr val="tx1"/>
              </a:solidFill>
            </a:rPr>
            <a:t>Запрет приема на обучение в школу полностью/частично</a:t>
          </a:r>
          <a:endParaRPr lang="ru-RU" sz="1400" i="0" kern="1200" dirty="0">
            <a:solidFill>
              <a:schemeClr val="tx1"/>
            </a:solidFill>
          </a:endParaRPr>
        </a:p>
      </dsp:txBody>
      <dsp:txXfrm rot="-5400000">
        <a:off x="864119" y="2290057"/>
        <a:ext cx="7508285" cy="1068554"/>
      </dsp:txXfrm>
    </dsp:sp>
    <dsp:sp modelId="{6FF5828F-EB93-4BB3-A1F0-E2F01EDF2E1B}">
      <dsp:nvSpPr>
        <dsp:cNvPr id="0" name=""/>
        <dsp:cNvSpPr/>
      </dsp:nvSpPr>
      <dsp:spPr>
        <a:xfrm rot="5400000">
          <a:off x="-186254" y="3975682"/>
          <a:ext cx="1241697" cy="8691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п.75,                  п.83</a:t>
          </a:r>
          <a:endParaRPr lang="ru-RU" sz="1400" kern="1200" dirty="0"/>
        </a:p>
      </dsp:txBody>
      <dsp:txXfrm rot="-5400000">
        <a:off x="1" y="4224021"/>
        <a:ext cx="869188" cy="372509"/>
      </dsp:txXfrm>
    </dsp:sp>
    <dsp:sp modelId="{0A5E903D-FE7B-4E27-9C98-56963ADE0E74}">
      <dsp:nvSpPr>
        <dsp:cNvPr id="0" name=""/>
        <dsp:cNvSpPr/>
      </dsp:nvSpPr>
      <dsp:spPr>
        <a:xfrm rot="5400000">
          <a:off x="3981152" y="555379"/>
          <a:ext cx="1332025" cy="75660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Суд выносит решение о прекращении дела (отсутствие состава правонарушения)-прием в школу возобновляется.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Суд выносит решение о привлечении к административной ответственности- аннулирование лицензии на осуществление образовательной деятельности  (через суд по месту жительства)   </a:t>
          </a:r>
          <a:endParaRPr lang="ru-RU" sz="1200" kern="1200" dirty="0"/>
        </a:p>
      </dsp:txBody>
      <dsp:txXfrm rot="-5400000">
        <a:off x="864119" y="3737436"/>
        <a:ext cx="7501067" cy="12019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24FF3-AC9E-444C-804C-F7223C02FFD3}">
      <dsp:nvSpPr>
        <dsp:cNvPr id="0" name=""/>
        <dsp:cNvSpPr/>
      </dsp:nvSpPr>
      <dsp:spPr>
        <a:xfrm>
          <a:off x="1292018" y="0"/>
          <a:ext cx="4900189" cy="490018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4A23-90FD-4289-A84F-1ED10E810E36}">
      <dsp:nvSpPr>
        <dsp:cNvPr id="0" name=""/>
        <dsp:cNvSpPr/>
      </dsp:nvSpPr>
      <dsp:spPr>
        <a:xfrm>
          <a:off x="3742113" y="492650"/>
          <a:ext cx="3185123" cy="1159966"/>
        </a:xfrm>
        <a:prstGeom prst="roundRect">
          <a:avLst/>
        </a:prstGeom>
        <a:solidFill>
          <a:schemeClr val="lt1"/>
        </a:solidFill>
        <a:ln w="55000" cap="flat" cmpd="thickThin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Гос.контроль</a:t>
          </a:r>
          <a:r>
            <a:rPr lang="ru-RU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качества образования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3798738" y="549275"/>
        <a:ext cx="3071873" cy="1046716"/>
      </dsp:txXfrm>
    </dsp:sp>
    <dsp:sp modelId="{40C9D283-8CD4-46F6-A3F7-9D69A332AF63}">
      <dsp:nvSpPr>
        <dsp:cNvPr id="0" name=""/>
        <dsp:cNvSpPr/>
      </dsp:nvSpPr>
      <dsp:spPr>
        <a:xfrm>
          <a:off x="3742113" y="1797613"/>
          <a:ext cx="3185123" cy="1159966"/>
        </a:xfrm>
        <a:prstGeom prst="roundRect">
          <a:avLst/>
        </a:prstGeom>
        <a:solidFill>
          <a:schemeClr val="lt1"/>
        </a:solidFill>
        <a:ln w="55000" cap="flat" cmpd="thickThin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Гос.контроль</a:t>
          </a:r>
          <a:r>
            <a:rPr lang="ru-RU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в области образования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3798738" y="1854238"/>
        <a:ext cx="3071873" cy="1046716"/>
      </dsp:txXfrm>
    </dsp:sp>
    <dsp:sp modelId="{DDE79984-F267-4967-99A1-FD8AF10C9B6D}">
      <dsp:nvSpPr>
        <dsp:cNvPr id="0" name=""/>
        <dsp:cNvSpPr/>
      </dsp:nvSpPr>
      <dsp:spPr>
        <a:xfrm>
          <a:off x="3742113" y="3102576"/>
          <a:ext cx="3185123" cy="1159966"/>
        </a:xfrm>
        <a:prstGeom prst="roundRect">
          <a:avLst/>
        </a:prstGeom>
        <a:solidFill>
          <a:schemeClr val="lt1"/>
        </a:solidFill>
        <a:ln w="55000" cap="flat" cmpd="thickThin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Лицензионный </a:t>
          </a:r>
          <a:r>
            <a:rPr lang="ru-RU" sz="2000" kern="1200" dirty="0" smtClean="0"/>
            <a:t>контроль</a:t>
          </a:r>
          <a:endParaRPr lang="ru-RU" sz="2000" kern="1200" dirty="0"/>
        </a:p>
      </dsp:txBody>
      <dsp:txXfrm>
        <a:off x="3798738" y="3159201"/>
        <a:ext cx="3071873" cy="10467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05941-F00E-4FC6-9B19-3A2435908447}">
      <dsp:nvSpPr>
        <dsp:cNvPr id="0" name=""/>
        <dsp:cNvSpPr/>
      </dsp:nvSpPr>
      <dsp:spPr>
        <a:xfrm>
          <a:off x="0" y="409599"/>
          <a:ext cx="82912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69587-367E-4322-BD72-5E4420DE2F25}">
      <dsp:nvSpPr>
        <dsp:cNvPr id="0" name=""/>
        <dsp:cNvSpPr/>
      </dsp:nvSpPr>
      <dsp:spPr>
        <a:xfrm>
          <a:off x="414563" y="84879"/>
          <a:ext cx="5803884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Внутренняя система оценки качества образования (ВСОКО)</a:t>
          </a:r>
          <a:endParaRPr lang="ru-RU" sz="2000" kern="1200" dirty="0"/>
        </a:p>
      </dsp:txBody>
      <dsp:txXfrm>
        <a:off x="446266" y="116582"/>
        <a:ext cx="5740478" cy="586034"/>
      </dsp:txXfrm>
    </dsp:sp>
    <dsp:sp modelId="{C539A940-9E78-4208-AEFC-70A8166EB117}">
      <dsp:nvSpPr>
        <dsp:cNvPr id="0" name=""/>
        <dsp:cNvSpPr/>
      </dsp:nvSpPr>
      <dsp:spPr>
        <a:xfrm>
          <a:off x="0" y="1407519"/>
          <a:ext cx="82912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B8FE5-B455-4E6E-AB16-E4FFECA1BB94}">
      <dsp:nvSpPr>
        <dsp:cNvPr id="0" name=""/>
        <dsp:cNvSpPr/>
      </dsp:nvSpPr>
      <dsp:spPr>
        <a:xfrm>
          <a:off x="414563" y="1082800"/>
          <a:ext cx="5803884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Надомное обучение</a:t>
          </a:r>
          <a:endParaRPr lang="ru-RU" sz="2400" kern="1200" dirty="0"/>
        </a:p>
      </dsp:txBody>
      <dsp:txXfrm>
        <a:off x="446266" y="1114503"/>
        <a:ext cx="5740478" cy="586034"/>
      </dsp:txXfrm>
    </dsp:sp>
    <dsp:sp modelId="{D410F5E4-0C90-4EA6-AEAB-817CAFDEC8D6}">
      <dsp:nvSpPr>
        <dsp:cNvPr id="0" name=""/>
        <dsp:cNvSpPr/>
      </dsp:nvSpPr>
      <dsp:spPr>
        <a:xfrm>
          <a:off x="0" y="2405440"/>
          <a:ext cx="82912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34416-E09A-4CA9-B8A1-80D02BF88D73}">
      <dsp:nvSpPr>
        <dsp:cNvPr id="0" name=""/>
        <dsp:cNvSpPr/>
      </dsp:nvSpPr>
      <dsp:spPr>
        <a:xfrm>
          <a:off x="414563" y="2080719"/>
          <a:ext cx="5803884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Начальное общее образование </a:t>
          </a:r>
          <a:endParaRPr lang="ru-RU" sz="2400" kern="1200" dirty="0"/>
        </a:p>
      </dsp:txBody>
      <dsp:txXfrm>
        <a:off x="446266" y="2112422"/>
        <a:ext cx="5740478" cy="586034"/>
      </dsp:txXfrm>
    </dsp:sp>
    <dsp:sp modelId="{CB25F4C8-C68B-4BF7-94C1-5E64B5F83D97}">
      <dsp:nvSpPr>
        <dsp:cNvPr id="0" name=""/>
        <dsp:cNvSpPr/>
      </dsp:nvSpPr>
      <dsp:spPr>
        <a:xfrm>
          <a:off x="0" y="3403360"/>
          <a:ext cx="82912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0C91E6-5764-47A4-95F6-F65690DBF905}">
      <dsp:nvSpPr>
        <dsp:cNvPr id="0" name=""/>
        <dsp:cNvSpPr/>
      </dsp:nvSpPr>
      <dsp:spPr>
        <a:xfrm>
          <a:off x="414563" y="3078640"/>
          <a:ext cx="5803884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Основное общее образование</a:t>
          </a:r>
          <a:endParaRPr lang="ru-RU" sz="2400" kern="1200" dirty="0"/>
        </a:p>
      </dsp:txBody>
      <dsp:txXfrm>
        <a:off x="446266" y="3110343"/>
        <a:ext cx="5740478" cy="586034"/>
      </dsp:txXfrm>
    </dsp:sp>
    <dsp:sp modelId="{90998E62-5461-4076-AA5B-BB226B28B1D0}">
      <dsp:nvSpPr>
        <dsp:cNvPr id="0" name=""/>
        <dsp:cNvSpPr/>
      </dsp:nvSpPr>
      <dsp:spPr>
        <a:xfrm>
          <a:off x="0" y="4401280"/>
          <a:ext cx="82912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766176-294C-4927-BFDB-46674B321A9C}">
      <dsp:nvSpPr>
        <dsp:cNvPr id="0" name=""/>
        <dsp:cNvSpPr/>
      </dsp:nvSpPr>
      <dsp:spPr>
        <a:xfrm>
          <a:off x="414563" y="4076560"/>
          <a:ext cx="5803884" cy="6494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Среднее общее образование</a:t>
          </a:r>
          <a:endParaRPr lang="ru-RU" sz="2400" kern="1200" dirty="0"/>
        </a:p>
      </dsp:txBody>
      <dsp:txXfrm>
        <a:off x="446266" y="4108263"/>
        <a:ext cx="5740478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0C41907-7871-4320-B498-C851F005DEF9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958714B-6083-408D-9E7C-D70383E1A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brnadzor.tatarstan.ru/perechen-aktov-soderzhashchih-obyazatelnie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brnadzor.tatarstan.ru/perechen-aktov-soderzhashchih-obyazatelnie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Контроль образовательных организаций: подготовка, особенности проведения, направления контроля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645024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Заместитель начальника по УМР</a:t>
            </a:r>
          </a:p>
          <a:p>
            <a:r>
              <a:rPr lang="ru-RU" dirty="0" smtClean="0"/>
              <a:t>Егорова В.В.</a:t>
            </a:r>
          </a:p>
          <a:p>
            <a:r>
              <a:rPr lang="ru-RU" dirty="0" smtClean="0"/>
              <a:t>Январь 2021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369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847364"/>
              </p:ext>
            </p:extLst>
          </p:nvPr>
        </p:nvGraphicFramePr>
        <p:xfrm>
          <a:off x="457200" y="1481138"/>
          <a:ext cx="8229600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440283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 2021 (10 рабочих дней)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Октябрь 2021 (10 рабочих дней)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Детские сады</a:t>
                      </a:r>
                      <a:r>
                        <a:rPr lang="ru-RU" baseline="0" dirty="0" smtClean="0"/>
                        <a:t> – 8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АДС №1 «Ромашка»</a:t>
                      </a:r>
                    </a:p>
                    <a:p>
                      <a:r>
                        <a:rPr lang="ru-RU" baseline="0" dirty="0" smtClean="0"/>
                        <a:t>АДС №2 «Зайчик»</a:t>
                      </a:r>
                    </a:p>
                    <a:p>
                      <a:r>
                        <a:rPr lang="ru-RU" baseline="0" dirty="0" smtClean="0"/>
                        <a:t>АДС №3 «Петушок»</a:t>
                      </a:r>
                    </a:p>
                    <a:p>
                      <a:r>
                        <a:rPr lang="ru-RU" baseline="0" dirty="0" smtClean="0"/>
                        <a:t>АДС № 4 «Березка»</a:t>
                      </a:r>
                    </a:p>
                    <a:p>
                      <a:r>
                        <a:rPr lang="ru-RU" baseline="0" dirty="0" smtClean="0"/>
                        <a:t>АДС № 5 «Солнышко»</a:t>
                      </a:r>
                    </a:p>
                    <a:p>
                      <a:r>
                        <a:rPr lang="ru-RU" baseline="0" dirty="0" smtClean="0"/>
                        <a:t>АДС №6 «Пчелка»</a:t>
                      </a:r>
                    </a:p>
                    <a:p>
                      <a:r>
                        <a:rPr lang="ru-RU" baseline="0" dirty="0" smtClean="0"/>
                        <a:t>Билярский ДС № 17»Сказка»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Школы</a:t>
                      </a:r>
                      <a:r>
                        <a:rPr lang="ru-RU" baseline="0" dirty="0" smtClean="0"/>
                        <a:t> – 18</a:t>
                      </a:r>
                    </a:p>
                    <a:p>
                      <a:r>
                        <a:rPr lang="ru-RU" sz="1000" baseline="0" dirty="0" smtClean="0"/>
                        <a:t>МБОУ Алексеевская СОШ №1</a:t>
                      </a:r>
                    </a:p>
                    <a:p>
                      <a:r>
                        <a:rPr lang="ru-RU" sz="1000" baseline="0" dirty="0" smtClean="0"/>
                        <a:t>МБОУ Алексеевская СОШ №2</a:t>
                      </a:r>
                    </a:p>
                    <a:p>
                      <a:r>
                        <a:rPr lang="ru-RU" sz="1000" baseline="0" dirty="0" smtClean="0"/>
                        <a:t>МБОУ АСОШ №3 </a:t>
                      </a:r>
                      <a:r>
                        <a:rPr lang="ru-RU" sz="1000" baseline="0" dirty="0" err="1" smtClean="0"/>
                        <a:t>им.Г.С.Боровикова</a:t>
                      </a:r>
                      <a:endParaRPr lang="ru-RU" sz="1000" baseline="0" dirty="0" smtClean="0"/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Билярская</a:t>
                      </a:r>
                      <a:r>
                        <a:rPr lang="ru-RU" sz="1000" baseline="0" dirty="0" smtClean="0"/>
                        <a:t> СОШ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Ерыклинская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Краснобаранская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Куркульская</a:t>
                      </a:r>
                      <a:r>
                        <a:rPr lang="ru-RU" sz="1000" baseline="0" dirty="0" smtClean="0"/>
                        <a:t> СОШ</a:t>
                      </a:r>
                    </a:p>
                    <a:p>
                      <a:r>
                        <a:rPr lang="ru-RU" sz="1000" baseline="0" dirty="0" smtClean="0"/>
                        <a:t>МБОУ Лебединская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Левашевская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Лебединская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Мокрокурналинская</a:t>
                      </a:r>
                      <a:r>
                        <a:rPr lang="ru-RU" sz="1000" baseline="0" dirty="0" smtClean="0"/>
                        <a:t> СОШ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Подлесношенталинская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Реченская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Родниковская</a:t>
                      </a:r>
                      <a:r>
                        <a:rPr lang="ru-RU" sz="1000" baseline="0" dirty="0" smtClean="0"/>
                        <a:t> СОШ</a:t>
                      </a:r>
                    </a:p>
                    <a:p>
                      <a:r>
                        <a:rPr lang="ru-RU" sz="1000" baseline="0" dirty="0" smtClean="0"/>
                        <a:t>МБОУ Ромодановская СОШ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Степношенталинская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</a:t>
                      </a:r>
                      <a:r>
                        <a:rPr lang="ru-RU" sz="1000" baseline="0" dirty="0" err="1" smtClean="0"/>
                        <a:t>Шаминская</a:t>
                      </a:r>
                      <a:r>
                        <a:rPr lang="ru-RU" sz="1000" baseline="0" dirty="0" smtClean="0"/>
                        <a:t> ООШ</a:t>
                      </a:r>
                    </a:p>
                    <a:p>
                      <a:r>
                        <a:rPr lang="ru-RU" sz="1000" baseline="0" dirty="0" smtClean="0"/>
                        <a:t>МБОУ Алексеевская НОШ №4</a:t>
                      </a: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УДО – 3</a:t>
                      </a:r>
                    </a:p>
                    <a:p>
                      <a:r>
                        <a:rPr lang="ru-RU" sz="1200" dirty="0" smtClean="0"/>
                        <a:t>МБУ ДО ЦДТ</a:t>
                      </a:r>
                    </a:p>
                    <a:p>
                      <a:r>
                        <a:rPr lang="ru-RU" sz="1200" dirty="0" smtClean="0"/>
                        <a:t>МБУ ДО СДЮТЭ</a:t>
                      </a:r>
                    </a:p>
                    <a:p>
                      <a:r>
                        <a:rPr lang="ru-RU" sz="1200" dirty="0" smtClean="0"/>
                        <a:t>МБО ДО ДШИ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</a:t>
                      </a:r>
                      <a:r>
                        <a:rPr lang="ru-RU" baseline="0" dirty="0" smtClean="0"/>
                        <a:t> – 1</a:t>
                      </a:r>
                    </a:p>
                    <a:p>
                      <a:r>
                        <a:rPr lang="ru-RU" sz="1200" baseline="0" dirty="0" smtClean="0"/>
                        <a:t>Алексеевский аграрный колледж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Сводный план проверок на 2021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48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7467135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</a:t>
            </a:r>
            <a:r>
              <a:rPr lang="ru-RU" sz="1600" dirty="0" err="1" smtClean="0">
                <a:solidFill>
                  <a:srgbClr val="FF0000"/>
                </a:solidFill>
              </a:rPr>
              <a:t>утв.Приказом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Рособрнадзора</a:t>
            </a:r>
            <a:r>
              <a:rPr lang="ru-RU" sz="1600" dirty="0" smtClean="0">
                <a:solidFill>
                  <a:srgbClr val="FF0000"/>
                </a:solidFill>
              </a:rPr>
              <a:t> от 30.06.2020 г. № 710)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255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60896031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</a:t>
            </a:r>
            <a:r>
              <a:rPr lang="ru-RU" sz="1600" dirty="0" err="1" smtClean="0">
                <a:solidFill>
                  <a:srgbClr val="FF0000"/>
                </a:solidFill>
              </a:rPr>
              <a:t>утв.Приказом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Рособрнадзора</a:t>
            </a:r>
            <a:r>
              <a:rPr lang="ru-RU" sz="1600" dirty="0" smtClean="0">
                <a:solidFill>
                  <a:srgbClr val="FF0000"/>
                </a:solidFill>
              </a:rPr>
              <a:t> от 30.06.2020 г. № 710)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324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12266084"/>
              </p:ext>
            </p:extLst>
          </p:nvPr>
        </p:nvGraphicFramePr>
        <p:xfrm>
          <a:off x="395536" y="1484784"/>
          <a:ext cx="84352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</a:t>
            </a:r>
            <a:r>
              <a:rPr lang="ru-RU" sz="1600" dirty="0" err="1" smtClean="0">
                <a:solidFill>
                  <a:srgbClr val="FF0000"/>
                </a:solidFill>
              </a:rPr>
              <a:t>утв.Приказом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Рособрнадзора</a:t>
            </a:r>
            <a:r>
              <a:rPr lang="ru-RU" sz="1600" dirty="0" smtClean="0">
                <a:solidFill>
                  <a:srgbClr val="FF0000"/>
                </a:solidFill>
              </a:rPr>
              <a:t> от 30.06.2020 г. № 710)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73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3376418"/>
              </p:ext>
            </p:extLst>
          </p:nvPr>
        </p:nvGraphicFramePr>
        <p:xfrm>
          <a:off x="467544" y="1481138"/>
          <a:ext cx="8219256" cy="4900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Направления контроля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048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60819998"/>
              </p:ext>
            </p:extLst>
          </p:nvPr>
        </p:nvGraphicFramePr>
        <p:xfrm>
          <a:off x="457200" y="1268760"/>
          <a:ext cx="82912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Контроль качества образования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860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</a:t>
            </a:r>
            <a:r>
              <a:rPr lang="ru-RU" dirty="0" smtClean="0">
                <a:solidFill>
                  <a:srgbClr val="FF0000"/>
                </a:solidFill>
              </a:rPr>
              <a:t> качества образования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1600" i="1" dirty="0" smtClean="0">
                <a:solidFill>
                  <a:schemeClr val="tx1"/>
                </a:solidFill>
              </a:rPr>
              <a:t>(уроки, учителя, учебные </a:t>
            </a:r>
            <a:r>
              <a:rPr lang="ru-RU" sz="1600" i="1" dirty="0" err="1" smtClean="0">
                <a:solidFill>
                  <a:schemeClr val="tx1"/>
                </a:solidFill>
              </a:rPr>
              <a:t>материалы,ЛНА</a:t>
            </a:r>
            <a:r>
              <a:rPr lang="ru-RU" sz="1600" i="1" dirty="0" smtClean="0">
                <a:solidFill>
                  <a:schemeClr val="tx1"/>
                </a:solidFill>
              </a:rPr>
              <a:t> и др.)</a:t>
            </a:r>
            <a:endParaRPr lang="ru-RU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51789310"/>
              </p:ext>
            </p:extLst>
          </p:nvPr>
        </p:nvGraphicFramePr>
        <p:xfrm>
          <a:off x="457200" y="1481138"/>
          <a:ext cx="8291264" cy="478908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94681"/>
                <a:gridCol w="5596583"/>
              </a:tblGrid>
              <a:tr h="1011952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 сайте Департамента</a:t>
                      </a:r>
                      <a:r>
                        <a:rPr lang="ru-RU" baseline="0" dirty="0" smtClean="0"/>
                        <a:t> НК РТ – нормативные документы</a:t>
                      </a:r>
                    </a:p>
                    <a:p>
                      <a:pPr algn="ctr"/>
                      <a:r>
                        <a:rPr lang="en-US" dirty="0" smtClean="0"/>
                        <a:t>https://obrnadzor.tatarstan.ru/normativnie-pravovie-dokumenti-reglamentiruyushchi-1661477.htm</a:t>
                      </a:r>
                      <a:endParaRPr lang="ru-RU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</a:tr>
              <a:tr h="1011952">
                <a:tc>
                  <a:txBody>
                    <a:bodyPr/>
                    <a:lstStyle/>
                    <a:p>
                      <a:r>
                        <a:rPr lang="ru-RU" b="0" dirty="0" smtClean="0"/>
                        <a:t>ВСОКО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п.13 ст.28 273-ФЗ: проведение самообследования, обеспечение функционирования ВСОКО</a:t>
                      </a:r>
                      <a:endParaRPr lang="ru-RU" b="0" dirty="0"/>
                    </a:p>
                  </a:txBody>
                  <a:tcPr/>
                </a:tc>
              </a:tr>
              <a:tr h="500022">
                <a:tc>
                  <a:txBody>
                    <a:bodyPr/>
                    <a:lstStyle/>
                    <a:p>
                      <a:r>
                        <a:rPr lang="ru-RU" dirty="0" smtClean="0"/>
                        <a:t>Надомное обучение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Организация обучения детей на дому: основания и </a:t>
                      </a:r>
                      <a:r>
                        <a:rPr lang="ru-RU" baseline="0" dirty="0" smtClean="0"/>
                        <a:t>условия обучения, документы </a:t>
                      </a:r>
                      <a:endParaRPr lang="ru-RU" dirty="0"/>
                    </a:p>
                  </a:txBody>
                  <a:tcPr/>
                </a:tc>
              </a:tr>
              <a:tr h="708366">
                <a:tc>
                  <a:txBody>
                    <a:bodyPr/>
                    <a:lstStyle/>
                    <a:p>
                      <a:r>
                        <a:rPr lang="ru-RU" dirty="0" smtClean="0"/>
                        <a:t>Начальное общее 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ФГОС НОО, СанПиН, Примерная</a:t>
                      </a:r>
                      <a:r>
                        <a:rPr lang="ru-RU" baseline="0" dirty="0" smtClean="0"/>
                        <a:t> программа, ОРКСЭ и ОДНКНР</a:t>
                      </a:r>
                      <a:endParaRPr lang="ru-RU" dirty="0"/>
                    </a:p>
                  </a:txBody>
                  <a:tcPr/>
                </a:tc>
              </a:tr>
              <a:tr h="708366"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Основное общее 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ФГОС ООО, СанПиН, Примерная программа, ОДНКНР, Второй иностранный язык</a:t>
                      </a:r>
                      <a:endParaRPr lang="ru-RU" dirty="0"/>
                    </a:p>
                  </a:txBody>
                  <a:tcPr/>
                </a:tc>
              </a:tr>
              <a:tr h="708366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Среднее общее образование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ФГОС СОО</a:t>
                      </a:r>
                      <a:r>
                        <a:rPr lang="ru-RU" baseline="0" dirty="0" smtClean="0"/>
                        <a:t> (ФК ГОС 2004, БУП 2004), СанПиН, Профильное обучение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90749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</a:t>
            </a:r>
            <a:r>
              <a:rPr lang="ru-RU" dirty="0" smtClean="0">
                <a:solidFill>
                  <a:srgbClr val="FF0000"/>
                </a:solidFill>
              </a:rPr>
              <a:t> в области образования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1600" i="1" dirty="0">
                <a:solidFill>
                  <a:schemeClr val="tx1"/>
                </a:solidFill>
              </a:rPr>
              <a:t>(журналы, заявления, личные дела, приказы</a:t>
            </a:r>
            <a:r>
              <a:rPr lang="ru-RU" sz="1600" i="1" dirty="0" smtClean="0">
                <a:solidFill>
                  <a:schemeClr val="tx1"/>
                </a:solidFill>
              </a:rPr>
              <a:t>, протоколы педагогического совета, </a:t>
            </a:r>
            <a:br>
              <a:rPr lang="ru-RU" sz="1600" i="1" dirty="0" smtClean="0">
                <a:solidFill>
                  <a:schemeClr val="tx1"/>
                </a:solidFill>
              </a:rPr>
            </a:br>
            <a:r>
              <a:rPr lang="ru-RU" sz="1600" i="1" dirty="0" err="1" smtClean="0">
                <a:solidFill>
                  <a:schemeClr val="tx1"/>
                </a:solidFill>
              </a:rPr>
              <a:t>стат.отчеты</a:t>
            </a:r>
            <a:r>
              <a:rPr lang="ru-RU" sz="1600" i="1" dirty="0" smtClean="0">
                <a:solidFill>
                  <a:schemeClr val="tx1"/>
                </a:solidFill>
              </a:rPr>
              <a:t>, электронный </a:t>
            </a:r>
            <a:r>
              <a:rPr lang="ru-RU" sz="1600" i="1" dirty="0">
                <a:solidFill>
                  <a:schemeClr val="tx1"/>
                </a:solidFill>
              </a:rPr>
              <a:t>журнал, официальный </a:t>
            </a:r>
            <a:r>
              <a:rPr lang="ru-RU" sz="1600" i="1" dirty="0" err="1" smtClean="0">
                <a:solidFill>
                  <a:schemeClr val="tx1"/>
                </a:solidFill>
              </a:rPr>
              <a:t>сайт,ЛНА</a:t>
            </a:r>
            <a:r>
              <a:rPr lang="ru-RU" sz="1600" i="1" dirty="0" smtClean="0">
                <a:solidFill>
                  <a:schemeClr val="tx1"/>
                </a:solidFill>
              </a:rPr>
              <a:t>)</a:t>
            </a:r>
            <a:endParaRPr lang="ru-RU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29678332"/>
              </p:ext>
            </p:extLst>
          </p:nvPr>
        </p:nvGraphicFramePr>
        <p:xfrm>
          <a:off x="457200" y="1433890"/>
          <a:ext cx="8363272" cy="523214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363272"/>
              </a:tblGrid>
              <a:tr h="156306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Проверяется деятельность, регламентированная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ПОРЯДКАМИ</a:t>
                      </a:r>
                      <a:r>
                        <a:rPr lang="ru-RU" sz="1600" dirty="0" smtClean="0"/>
                        <a:t>, </a:t>
                      </a:r>
                      <a:r>
                        <a:rPr lang="ru-RU" sz="1600" dirty="0" err="1" smtClean="0"/>
                        <a:t>утв.федеральным</a:t>
                      </a:r>
                      <a:r>
                        <a:rPr lang="ru-RU" sz="1600" baseline="0" dirty="0" smtClean="0"/>
                        <a:t> законодательством, </a:t>
                      </a:r>
                      <a:r>
                        <a:rPr lang="ru-RU" sz="1600" dirty="0" smtClean="0"/>
                        <a:t>Правительством, Министерством</a:t>
                      </a:r>
                      <a:r>
                        <a:rPr lang="ru-RU" sz="1600" baseline="0" dirty="0" smtClean="0"/>
                        <a:t> образования</a:t>
                      </a:r>
                      <a:r>
                        <a:rPr lang="ru-RU" sz="1600" dirty="0" smtClean="0"/>
                        <a:t> и науки (министерством просвещения) Российской</a:t>
                      </a:r>
                      <a:r>
                        <a:rPr lang="ru-RU" sz="1600" baseline="0" dirty="0" smtClean="0"/>
                        <a:t> Федерации.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Перечень нормативных актов, содержащих обязательные требования – на сайте Департамента НК </a:t>
                      </a:r>
                      <a:r>
                        <a:rPr lang="en-US" sz="1600" dirty="0" smtClean="0">
                          <a:hlinkClick r:id="rId2"/>
                        </a:rPr>
                        <a:t>https://obrnadzor.tatarstan.ru/perechen-aktov-soderzhashchih-obyazatelnie.htm</a:t>
                      </a:r>
                      <a:endParaRPr lang="ru-RU" sz="1600" dirty="0" smtClean="0"/>
                    </a:p>
                  </a:txBody>
                  <a:tcPr/>
                </a:tc>
              </a:tr>
              <a:tr h="4534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1.Прием на обучение по образовательным программам</a:t>
                      </a:r>
                      <a:endParaRPr lang="ru-RU" sz="1600" dirty="0"/>
                    </a:p>
                  </a:txBody>
                  <a:tcPr/>
                </a:tc>
              </a:tr>
              <a:tr h="6364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2.Организация и осуществление</a:t>
                      </a:r>
                      <a:r>
                        <a:rPr lang="ru-RU" sz="1600" baseline="0" dirty="0" smtClean="0"/>
                        <a:t> образовательной деятельности по образовательным программам</a:t>
                      </a:r>
                      <a:endParaRPr lang="ru-RU" sz="1600" dirty="0"/>
                    </a:p>
                  </a:txBody>
                  <a:tcPr/>
                </a:tc>
              </a:tr>
              <a:tr h="3716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3.Проведение</a:t>
                      </a:r>
                      <a:r>
                        <a:rPr lang="ru-RU" sz="1600" baseline="0" dirty="0" smtClean="0"/>
                        <a:t> ГИА по образовательным программам СОО</a:t>
                      </a:r>
                      <a:endParaRPr lang="ru-RU" sz="16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4.Заполнение,</a:t>
                      </a:r>
                      <a:r>
                        <a:rPr lang="ru-RU" sz="1600" baseline="0" dirty="0" smtClean="0"/>
                        <a:t> учет и выдача аттестатов об образовании и их дубликатов </a:t>
                      </a:r>
                      <a:endParaRPr lang="ru-RU" sz="16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5.Осуществление перевода из одной организации в другую</a:t>
                      </a:r>
                      <a:endParaRPr lang="ru-RU" sz="1600" dirty="0"/>
                    </a:p>
                  </a:txBody>
                  <a:tcPr/>
                </a:tc>
              </a:tr>
              <a:tr h="6364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6.Применение электронного обучения, дистанционных образовательных технологий при</a:t>
                      </a:r>
                      <a:r>
                        <a:rPr lang="ru-RU" sz="1600" baseline="0" dirty="0" smtClean="0"/>
                        <a:t> реализации образовательных программ </a:t>
                      </a:r>
                      <a:r>
                        <a:rPr lang="ru-RU" sz="1600" i="1" baseline="0" dirty="0" smtClean="0">
                          <a:solidFill>
                            <a:srgbClr val="FF0000"/>
                          </a:solidFill>
                        </a:rPr>
                        <a:t>(новое!)</a:t>
                      </a:r>
                      <a:endParaRPr lang="ru-RU" sz="1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1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solidFill>
                            <a:schemeClr val="tx1"/>
                          </a:solidFill>
                        </a:rPr>
                        <a:t>7. </a:t>
                      </a:r>
                      <a:r>
                        <a:rPr lang="ru-RU" sz="1600" dirty="0" smtClean="0"/>
                        <a:t>Официальный</a:t>
                      </a:r>
                      <a:r>
                        <a:rPr lang="ru-RU" sz="1600" baseline="0" dirty="0" smtClean="0"/>
                        <a:t> сайт: структура, формат информации, материалы</a:t>
                      </a:r>
                      <a:endParaRPr lang="ru-RU" sz="1600" dirty="0" smtClean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8.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. Электронный</a:t>
                      </a:r>
                      <a:r>
                        <a:rPr lang="ru-RU" sz="1600" baseline="0" dirty="0" smtClean="0"/>
                        <a:t> журнал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52586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</a:t>
            </a:r>
            <a:r>
              <a:rPr lang="ru-RU" dirty="0" smtClean="0">
                <a:solidFill>
                  <a:srgbClr val="FF0000"/>
                </a:solidFill>
              </a:rPr>
              <a:t> в области образования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1600" i="1" dirty="0">
                <a:solidFill>
                  <a:schemeClr val="tx1"/>
                </a:solidFill>
              </a:rPr>
              <a:t>(журналы, заявления, личные дела, приказы</a:t>
            </a:r>
            <a:r>
              <a:rPr lang="ru-RU" sz="1600" i="1" dirty="0" smtClean="0">
                <a:solidFill>
                  <a:schemeClr val="tx1"/>
                </a:solidFill>
              </a:rPr>
              <a:t>, протоколы педагогического совета, </a:t>
            </a:r>
            <a:br>
              <a:rPr lang="ru-RU" sz="1600" i="1" dirty="0" smtClean="0">
                <a:solidFill>
                  <a:schemeClr val="tx1"/>
                </a:solidFill>
              </a:rPr>
            </a:br>
            <a:r>
              <a:rPr lang="ru-RU" sz="1600" i="1" dirty="0" err="1" smtClean="0">
                <a:solidFill>
                  <a:schemeClr val="tx1"/>
                </a:solidFill>
              </a:rPr>
              <a:t>стат.отчеты</a:t>
            </a:r>
            <a:r>
              <a:rPr lang="ru-RU" sz="1600" i="1" dirty="0" smtClean="0">
                <a:solidFill>
                  <a:schemeClr val="tx1"/>
                </a:solidFill>
              </a:rPr>
              <a:t>, электронный </a:t>
            </a:r>
            <a:r>
              <a:rPr lang="ru-RU" sz="1600" i="1" dirty="0">
                <a:solidFill>
                  <a:schemeClr val="tx1"/>
                </a:solidFill>
              </a:rPr>
              <a:t>журнал, официальный сайт)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4391974"/>
              </p:ext>
            </p:extLst>
          </p:nvPr>
        </p:nvGraphicFramePr>
        <p:xfrm>
          <a:off x="457200" y="1481138"/>
          <a:ext cx="8435280" cy="48470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435280"/>
              </a:tblGrid>
              <a:tr h="16598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Проверяется деятельность, регламентированная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ПОРЯДКАМИ</a:t>
                      </a:r>
                      <a:r>
                        <a:rPr lang="ru-RU" sz="1600" dirty="0" smtClean="0"/>
                        <a:t>, </a:t>
                      </a:r>
                      <a:r>
                        <a:rPr lang="ru-RU" sz="1600" dirty="0" err="1" smtClean="0"/>
                        <a:t>утв.федеральным</a:t>
                      </a:r>
                      <a:r>
                        <a:rPr lang="ru-RU" sz="1600" baseline="0" dirty="0" smtClean="0"/>
                        <a:t> законодательством, </a:t>
                      </a:r>
                      <a:r>
                        <a:rPr lang="ru-RU" sz="1600" dirty="0" smtClean="0"/>
                        <a:t>Правительством, Министерством</a:t>
                      </a:r>
                      <a:r>
                        <a:rPr lang="ru-RU" sz="1600" baseline="0" dirty="0" smtClean="0"/>
                        <a:t> образования</a:t>
                      </a:r>
                      <a:r>
                        <a:rPr lang="ru-RU" sz="1600" dirty="0" smtClean="0"/>
                        <a:t> и науки (министерством просвещения) Российской</a:t>
                      </a:r>
                      <a:r>
                        <a:rPr lang="ru-RU" sz="1600" baseline="0" dirty="0" smtClean="0"/>
                        <a:t> Федерации.</a:t>
                      </a:r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Перечень нормативных актов, содержащих обязательные требования – на сайте Департамента НК </a:t>
                      </a:r>
                      <a:r>
                        <a:rPr lang="en-US" sz="1600" dirty="0" smtClean="0">
                          <a:hlinkClick r:id="rId2"/>
                        </a:rPr>
                        <a:t>https://obrnadzor.tatarstan.ru/perechen-aktov-soderzhashchih-obyazatelnie.htm</a:t>
                      </a:r>
                      <a:endParaRPr lang="ru-RU" sz="1600" dirty="0" smtClean="0"/>
                    </a:p>
                  </a:txBody>
                  <a:tcPr/>
                </a:tc>
              </a:tr>
              <a:tr h="618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9. Реализация ФГОС </a:t>
                      </a:r>
                      <a:r>
                        <a:rPr lang="ru-RU" sz="1500" dirty="0" err="1" smtClean="0"/>
                        <a:t>обуч-ся</a:t>
                      </a:r>
                      <a:r>
                        <a:rPr lang="ru-RU" sz="1500" dirty="0" smtClean="0"/>
                        <a:t> с умственной отсталостью (интеллектуальными нарушениями)</a:t>
                      </a:r>
                      <a:r>
                        <a:rPr lang="ru-RU" sz="1500" baseline="0" dirty="0" smtClean="0"/>
                        <a:t> </a:t>
                      </a:r>
                      <a:r>
                        <a:rPr lang="ru-RU" sz="1500" i="1" baseline="0" dirty="0" smtClean="0">
                          <a:solidFill>
                            <a:srgbClr val="FF0000"/>
                          </a:solidFill>
                        </a:rPr>
                        <a:t>(новое!)</a:t>
                      </a:r>
                      <a:endParaRPr lang="ru-RU" sz="15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64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10. Реализация ФГОС </a:t>
                      </a:r>
                      <a:r>
                        <a:rPr lang="ru-RU" sz="1500" dirty="0" err="1" smtClean="0"/>
                        <a:t>обуч-ся</a:t>
                      </a:r>
                      <a:r>
                        <a:rPr lang="ru-RU" sz="1500" dirty="0" smtClean="0"/>
                        <a:t> с ОВЗ </a:t>
                      </a:r>
                      <a:r>
                        <a:rPr lang="ru-RU" sz="1500" i="1" dirty="0" smtClean="0">
                          <a:solidFill>
                            <a:srgbClr val="FF0000"/>
                          </a:solidFill>
                        </a:rPr>
                        <a:t>(новое!)</a:t>
                      </a:r>
                    </a:p>
                  </a:txBody>
                  <a:tcPr/>
                </a:tc>
              </a:tr>
              <a:tr h="364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11. Обеспечение условий доступности для инвалидов</a:t>
                      </a:r>
                      <a:r>
                        <a:rPr lang="ru-RU" sz="1500" baseline="0" dirty="0" smtClean="0"/>
                        <a:t> </a:t>
                      </a:r>
                      <a:r>
                        <a:rPr lang="ru-RU" sz="1500" i="1" baseline="0" dirty="0" smtClean="0">
                          <a:solidFill>
                            <a:srgbClr val="FF0000"/>
                          </a:solidFill>
                        </a:rPr>
                        <a:t>(новое!)</a:t>
                      </a:r>
                      <a:endParaRPr lang="ru-RU" sz="15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8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12. Проведение самообследования и утвержденные показатели деятельности образовательной организации</a:t>
                      </a:r>
                      <a:endParaRPr lang="ru-RU" sz="1500" dirty="0"/>
                    </a:p>
                  </a:txBody>
                  <a:tcPr/>
                </a:tc>
              </a:tr>
              <a:tr h="618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13. Требования к квалификационным характеристикам должностей работников образования</a:t>
                      </a:r>
                      <a:endParaRPr lang="ru-RU" sz="1500" dirty="0"/>
                    </a:p>
                  </a:txBody>
                  <a:tcPr/>
                </a:tc>
              </a:tr>
              <a:tr h="60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14. Проведение аттестации</a:t>
                      </a:r>
                      <a:r>
                        <a:rPr lang="ru-RU" sz="1500" baseline="0" dirty="0" smtClean="0"/>
                        <a:t> педагогических работников образовательной организации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65137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Лицензионный </a:t>
            </a:r>
            <a:r>
              <a:rPr lang="ru-RU" dirty="0" smtClean="0">
                <a:solidFill>
                  <a:schemeClr val="tx1"/>
                </a:solidFill>
              </a:rPr>
              <a:t>контроль</a:t>
            </a:r>
            <a:endParaRPr lang="ru-RU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08069630"/>
              </p:ext>
            </p:extLst>
          </p:nvPr>
        </p:nvGraphicFramePr>
        <p:xfrm>
          <a:off x="457200" y="1481138"/>
          <a:ext cx="8435280" cy="504420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435280"/>
              </a:tblGrid>
              <a:tr h="9050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Постановление Правительства Российской Федерации от 28.10.2013 г. № 966 «О лицензировании образовательной деятельности»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(пункт 6. Лицензионные требования)</a:t>
                      </a:r>
                    </a:p>
                  </a:txBody>
                  <a:tcPr/>
                </a:tc>
              </a:tr>
              <a:tr h="8547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dirty="0" smtClean="0">
                          <a:solidFill>
                            <a:schemeClr val="dk1"/>
                          </a:solidFill>
                        </a:rPr>
                        <a:t>А) наличие на праве собственности зданий, помещений и территорий, необходимых для осуществления образовательной деятельности (свидетельство о праве собственности</a:t>
                      </a:r>
                      <a:r>
                        <a:rPr lang="ru-RU" sz="1500" i="0" baseline="0" dirty="0" smtClean="0">
                          <a:solidFill>
                            <a:schemeClr val="dk1"/>
                          </a:solidFill>
                        </a:rPr>
                        <a:t> на здание школы, землю, другие объекты) </a:t>
                      </a:r>
                      <a:endParaRPr lang="ru-RU" sz="15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03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dirty="0" smtClean="0">
                          <a:solidFill>
                            <a:schemeClr val="tx1"/>
                          </a:solidFill>
                        </a:rPr>
                        <a:t>Б) наличие мат-</a:t>
                      </a:r>
                      <a:r>
                        <a:rPr lang="ru-RU" sz="1500" i="0" dirty="0" err="1" smtClean="0">
                          <a:solidFill>
                            <a:schemeClr val="tx1"/>
                          </a:solidFill>
                        </a:rPr>
                        <a:t>техн.базы</a:t>
                      </a:r>
                      <a:r>
                        <a:rPr lang="ru-RU" sz="1500" i="0" dirty="0" smtClean="0">
                          <a:solidFill>
                            <a:schemeClr val="tx1"/>
                          </a:solidFill>
                        </a:rPr>
                        <a:t>, оборудование учебных классов, спортзала в </a:t>
                      </a:r>
                      <a:r>
                        <a:rPr lang="ru-RU" sz="1500" i="0" dirty="0" err="1" smtClean="0">
                          <a:solidFill>
                            <a:schemeClr val="tx1"/>
                          </a:solidFill>
                        </a:rPr>
                        <a:t>соот-ии</a:t>
                      </a:r>
                      <a:r>
                        <a:rPr lang="ru-RU" sz="1500" i="0" dirty="0" smtClean="0">
                          <a:solidFill>
                            <a:schemeClr val="tx1"/>
                          </a:solidFill>
                        </a:rPr>
                        <a:t> с требованиями</a:t>
                      </a:r>
                      <a:r>
                        <a:rPr lang="ru-RU" sz="1500" i="0" baseline="0" dirty="0" smtClean="0">
                          <a:solidFill>
                            <a:schemeClr val="tx1"/>
                          </a:solidFill>
                        </a:rPr>
                        <a:t> ФГОС</a:t>
                      </a:r>
                      <a:endParaRPr lang="ru-RU" sz="1500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5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Г) наличие разработанных и утвержденных образовательных программ</a:t>
                      </a:r>
                      <a:endParaRPr lang="ru-RU" sz="1500" dirty="0"/>
                    </a:p>
                  </a:txBody>
                  <a:tcPr/>
                </a:tc>
              </a:tr>
              <a:tr h="435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Ж)наличие санитарно-эпидемиологического заключения (</a:t>
                      </a:r>
                      <a:r>
                        <a:rPr lang="ru-RU" sz="1500" baseline="0" dirty="0" smtClean="0"/>
                        <a:t>срок действия-!)</a:t>
                      </a:r>
                      <a:endParaRPr lang="ru-RU" sz="1500" dirty="0"/>
                    </a:p>
                  </a:txBody>
                  <a:tcPr/>
                </a:tc>
              </a:tr>
              <a:tr h="603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З)безопасные условия обучения, воспитания, присмотра и ухода (</a:t>
                      </a:r>
                      <a:r>
                        <a:rPr lang="ru-RU" sz="1500" dirty="0" err="1" smtClean="0"/>
                        <a:t>сосульки,битая</a:t>
                      </a:r>
                      <a:r>
                        <a:rPr lang="ru-RU" sz="1500" baseline="0" dirty="0" smtClean="0"/>
                        <a:t> посуда в столовой, сломанная мебель </a:t>
                      </a:r>
                      <a:r>
                        <a:rPr lang="ru-RU" sz="1500" baseline="0" dirty="0" err="1" smtClean="0"/>
                        <a:t>идр</a:t>
                      </a:r>
                      <a:r>
                        <a:rPr lang="ru-RU" sz="1500" baseline="0" dirty="0" smtClean="0"/>
                        <a:t>.)</a:t>
                      </a:r>
                      <a:endParaRPr lang="ru-RU" sz="1500" dirty="0"/>
                    </a:p>
                  </a:txBody>
                  <a:tcPr/>
                </a:tc>
              </a:tr>
              <a:tr h="603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Д) наличие педагогических работников, имеющих профессиональное образование, обладающих соответствующей</a:t>
                      </a:r>
                      <a:r>
                        <a:rPr lang="ru-RU" sz="1500" baseline="0" dirty="0" smtClean="0"/>
                        <a:t> квалификацией и стаж работы</a:t>
                      </a:r>
                      <a:endParaRPr lang="ru-RU" sz="1500" dirty="0"/>
                    </a:p>
                  </a:txBody>
                  <a:tcPr/>
                </a:tc>
              </a:tr>
              <a:tr h="603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Е) наличие печатных и (или) электронных образовательных и информационных ресурсов (учебники)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6318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Определить и назначить </a:t>
            </a:r>
            <a:r>
              <a:rPr lang="ru-RU" sz="2000" dirty="0"/>
              <a:t>приказом (внести в должностные </a:t>
            </a:r>
            <a:r>
              <a:rPr lang="ru-RU" sz="2000" dirty="0" smtClean="0"/>
              <a:t>обязанности) </a:t>
            </a:r>
            <a:r>
              <a:rPr lang="ru-RU" sz="2000" dirty="0" smtClean="0">
                <a:solidFill>
                  <a:srgbClr val="FF0000"/>
                </a:solidFill>
              </a:rPr>
              <a:t>ответственных за направление проверки</a:t>
            </a:r>
            <a:r>
              <a:rPr lang="ru-RU" sz="2000" dirty="0" smtClean="0"/>
              <a:t>; в приказе указать об изучении нормативной базы и неукоснительном соблюдении обязательных требований, об обязанности ведения и оформления документации (сайта, </a:t>
            </a:r>
            <a:r>
              <a:rPr lang="ru-RU" sz="2000" dirty="0" err="1" smtClean="0"/>
              <a:t>эл.журнала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Составить </a:t>
            </a:r>
            <a:r>
              <a:rPr lang="ru-RU" sz="2000" dirty="0" smtClean="0">
                <a:solidFill>
                  <a:srgbClr val="FF0000"/>
                </a:solidFill>
              </a:rPr>
              <a:t>чек-лист</a:t>
            </a:r>
            <a:r>
              <a:rPr lang="ru-RU" sz="2000" dirty="0" smtClean="0"/>
              <a:t> по каждому направлению и проверить, напр. </a:t>
            </a:r>
          </a:p>
          <a:p>
            <a:pPr marL="109728" indent="0">
              <a:buNone/>
            </a:pPr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Подготовка к проверке: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78477805"/>
              </p:ext>
            </p:extLst>
          </p:nvPr>
        </p:nvGraphicFramePr>
        <p:xfrm>
          <a:off x="395536" y="4149080"/>
          <a:ext cx="8496944" cy="2164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057099"/>
                <a:gridCol w="1607530"/>
                <a:gridCol w="2832315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Лицензионные</a:t>
                      </a:r>
                      <a:r>
                        <a:rPr lang="ru-RU" sz="1400" baseline="0" dirty="0" smtClean="0"/>
                        <a:t> требования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Примечание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Свидетельство</a:t>
                      </a:r>
                      <a:r>
                        <a:rPr lang="ru-RU" sz="1400" baseline="0" dirty="0" smtClean="0"/>
                        <a:t> о праве собственности на здание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Наличие</a:t>
                      </a:r>
                      <a:r>
                        <a:rPr lang="ru-RU" sz="1400" baseline="0" dirty="0" smtClean="0"/>
                        <a:t> печатных и (или) электронных ресурсов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+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Нет</a:t>
                      </a:r>
                      <a:r>
                        <a:rPr lang="ru-RU" sz="1400" baseline="0" dirty="0" smtClean="0"/>
                        <a:t> учебников  по физкультуре, музыке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Контроль в области образования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Оценка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Примечание</a:t>
                      </a:r>
                      <a:endParaRPr lang="ru-RU" sz="1400" b="1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Официальный сайт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Структура соответствует 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Добавить материалы</a:t>
                      </a:r>
                      <a:endParaRPr lang="ru-RU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13813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Продумать </a:t>
            </a:r>
            <a:r>
              <a:rPr lang="ru-RU" dirty="0" smtClean="0">
                <a:solidFill>
                  <a:srgbClr val="FF0000"/>
                </a:solidFill>
              </a:rPr>
              <a:t>систему хранения </a:t>
            </a:r>
            <a:r>
              <a:rPr lang="ru-RU" dirty="0" smtClean="0"/>
              <a:t>документов по направлениям (папки, регистраторы, файлы, накопители и др.);</a:t>
            </a:r>
          </a:p>
          <a:p>
            <a:r>
              <a:rPr lang="ru-RU" dirty="0" smtClean="0"/>
              <a:t>Определить </a:t>
            </a:r>
            <a:r>
              <a:rPr lang="ru-RU" dirty="0" smtClean="0">
                <a:solidFill>
                  <a:srgbClr val="FF0000"/>
                </a:solidFill>
              </a:rPr>
              <a:t>место проведения </a:t>
            </a:r>
            <a:r>
              <a:rPr lang="ru-RU" dirty="0" smtClean="0"/>
              <a:t>проверки с учетом (проверяющий – 2,3 человека, эксперты и т.д.) – кабинет, стол, стул, орг.техника, телефон, размещение в этом месте необходимых документов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Документы в ЭДО: №№ 86(19.01.2021), 4036 (16.12.2020) – изучить и принять в работу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Подготовка к проверке: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328</TotalTime>
  <Words>1150</Words>
  <Application>Microsoft Office PowerPoint</Application>
  <PresentationFormat>Экран (4:3)</PresentationFormat>
  <Paragraphs>150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Контроль образовательных организаций: подготовка, особенности проведения, направления контроля</vt:lpstr>
      <vt:lpstr>Сводный план проверок на 2021 </vt:lpstr>
      <vt:lpstr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(утв.Приказом Рособрнадзора от 30.06.2020 г. № 710)</vt:lpstr>
      <vt:lpstr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(утв.Приказом Рособрнадзора от 30.06.2020 г. № 710)</vt:lpstr>
      <vt:lpstr>Административный регламент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 (утв.Приказом Рособрнадзора от 30.06.2020 г. № 710)</vt:lpstr>
      <vt:lpstr>Направления контроля</vt:lpstr>
      <vt:lpstr>Контроль качества образования</vt:lpstr>
      <vt:lpstr>Контроль качества образования (уроки, учителя, учебные материалы,ЛНА и др.)</vt:lpstr>
      <vt:lpstr>Контроль в области образования (журналы, заявления, личные дела, приказы, протоколы педагогического совета,  стат.отчеты, электронный журнал, официальный сайт,ЛНА)</vt:lpstr>
      <vt:lpstr>Контроль в области образования (журналы, заявления, личные дела, приказы, протоколы педагогического совета,  стат.отчеты, электронный журнал, официальный сайт)</vt:lpstr>
      <vt:lpstr>Лицензионный контроль</vt:lpstr>
      <vt:lpstr>Подготовка к проверке:</vt:lpstr>
      <vt:lpstr>Подготовка к проверке: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образовательных организаций: подготовка, особенности проведения, направления контроля</dc:title>
  <dc:creator>KseniyaE</dc:creator>
  <cp:lastModifiedBy>роо</cp:lastModifiedBy>
  <cp:revision>29</cp:revision>
  <dcterms:created xsi:type="dcterms:W3CDTF">2021-01-17T11:45:48Z</dcterms:created>
  <dcterms:modified xsi:type="dcterms:W3CDTF">2021-01-22T10:28:56Z</dcterms:modified>
</cp:coreProperties>
</file>